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7" r:id="rId5"/>
    <p:sldId id="260" r:id="rId6"/>
    <p:sldId id="298" r:id="rId7"/>
    <p:sldId id="299" r:id="rId8"/>
    <p:sldId id="314" r:id="rId9"/>
    <p:sldId id="303" r:id="rId10"/>
    <p:sldId id="368" r:id="rId11"/>
    <p:sldId id="369" r:id="rId12"/>
    <p:sldId id="315" r:id="rId13"/>
    <p:sldId id="305" r:id="rId14"/>
    <p:sldId id="306" r:id="rId15"/>
    <p:sldId id="307" r:id="rId16"/>
    <p:sldId id="366" r:id="rId17"/>
    <p:sldId id="367" r:id="rId18"/>
    <p:sldId id="310" r:id="rId19"/>
    <p:sldId id="311" r:id="rId20"/>
    <p:sldId id="370" r:id="rId21"/>
    <p:sldId id="371" r:id="rId22"/>
    <p:sldId id="312" r:id="rId23"/>
    <p:sldId id="313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32" r:id="rId37"/>
    <p:sldId id="333" r:id="rId38"/>
    <p:sldId id="330" r:id="rId39"/>
    <p:sldId id="331" r:id="rId40"/>
    <p:sldId id="328" r:id="rId41"/>
    <p:sldId id="329" r:id="rId42"/>
    <p:sldId id="344" r:id="rId43"/>
    <p:sldId id="345" r:id="rId44"/>
    <p:sldId id="342" r:id="rId45"/>
    <p:sldId id="343" r:id="rId46"/>
    <p:sldId id="340" r:id="rId47"/>
    <p:sldId id="341" r:id="rId48"/>
    <p:sldId id="338" r:id="rId49"/>
    <p:sldId id="339" r:id="rId50"/>
    <p:sldId id="336" r:id="rId51"/>
    <p:sldId id="337" r:id="rId52"/>
    <p:sldId id="334" r:id="rId53"/>
    <p:sldId id="335" r:id="rId54"/>
    <p:sldId id="388" r:id="rId55"/>
    <p:sldId id="389" r:id="rId56"/>
    <p:sldId id="346" r:id="rId57"/>
    <p:sldId id="347" r:id="rId58"/>
    <p:sldId id="348" r:id="rId59"/>
    <p:sldId id="349" r:id="rId60"/>
    <p:sldId id="358" r:id="rId61"/>
    <p:sldId id="359" r:id="rId62"/>
    <p:sldId id="360" r:id="rId63"/>
    <p:sldId id="361" r:id="rId64"/>
    <p:sldId id="350" r:id="rId65"/>
    <p:sldId id="351" r:id="rId66"/>
    <p:sldId id="352" r:id="rId67"/>
    <p:sldId id="353" r:id="rId68"/>
    <p:sldId id="354" r:id="rId69"/>
    <p:sldId id="355" r:id="rId70"/>
    <p:sldId id="362" r:id="rId71"/>
    <p:sldId id="363" r:id="rId72"/>
    <p:sldId id="364" r:id="rId73"/>
    <p:sldId id="365" r:id="rId74"/>
    <p:sldId id="372" r:id="rId75"/>
    <p:sldId id="373" r:id="rId76"/>
    <p:sldId id="374" r:id="rId77"/>
    <p:sldId id="375" r:id="rId78"/>
    <p:sldId id="376" r:id="rId79"/>
    <p:sldId id="377" r:id="rId80"/>
    <p:sldId id="378" r:id="rId81"/>
    <p:sldId id="379" r:id="rId82"/>
    <p:sldId id="380" r:id="rId83"/>
    <p:sldId id="381" r:id="rId84"/>
    <p:sldId id="390" r:id="rId85"/>
    <p:sldId id="391" r:id="rId86"/>
    <p:sldId id="382" r:id="rId87"/>
    <p:sldId id="383" r:id="rId88"/>
    <p:sldId id="384" r:id="rId89"/>
    <p:sldId id="385" r:id="rId90"/>
    <p:sldId id="386" r:id="rId91"/>
    <p:sldId id="387" r:id="rId9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56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22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4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2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2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65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97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4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84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E628-109A-4FFD-87AB-0890CF94C7F3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50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8999" y="1765300"/>
            <a:ext cx="10376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「天皇中心の国づくり」に関する問題に答えましょう。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6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85539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聖徳太子が摂政になったのは、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　　）年である。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2996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938344" y="2294235"/>
            <a:ext cx="395973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５９３年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460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68300" y="1805311"/>
            <a:ext cx="11429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聖徳太子は（　　　　　）とともに天皇中心の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新しい国づくりに取りかかった。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2824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972004" y="2294235"/>
            <a:ext cx="38924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蘇我氏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2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2435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聖徳太子は、（　　　　　　　）を定め、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家柄や出身地に関係なく能力や功績で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役人を取り立てた。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6719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36090" y="2294235"/>
            <a:ext cx="63642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冠位十二階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16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4919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冠位十二階を定めたのは、（　　　　　）年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7196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317981" y="2294235"/>
            <a:ext cx="52004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６０３（年）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473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642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聖徳太子が、政治を行う役人の心構えを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示すために定めたものは？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7178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105443" y="1684635"/>
            <a:ext cx="76001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十七条の憲法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09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92624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/>
              <a:t>法隆寺は、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（　　　　　　　　）によって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建てられた。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57659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9103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聖徳太子が十七条の憲法を定めたのは、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　　）年である。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503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317981" y="2294235"/>
            <a:ext cx="52004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６０４（年）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4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15964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聖徳太子は、新しい国づくりのために、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仏教のほかにも進んだ制度や文化、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学問が必要だと考え、これらを取り入れる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ために（①　　　　　　）へ使者を送った。この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使者のことを（②　　　　　）という。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178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20996" y="1684635"/>
            <a:ext cx="636905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①隋（中国）</a:t>
            </a:r>
            <a:endParaRPr lang="en-US" altLang="ja-JP" sz="9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②遣隋使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3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37640" y="1066647"/>
            <a:ext cx="1045670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聖徳太子が遣隋使として２回隋に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送ったのは（①　　　　　　　）であり、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（②　　　）年と（③　　　）年のことである。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4794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649628" y="1194442"/>
            <a:ext cx="643637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①小野妹子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②６０７（年）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③６０８（年）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80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19472" y="1066647"/>
            <a:ext cx="99437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（　　　　　）年に、聖徳太子がなくなる。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8266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406728" y="1878066"/>
            <a:ext cx="88569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６２２（年）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52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03188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聖徳太子の死後、（　　　　　）が天皇を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しのぐほどの勢力をもった。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1109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97423" y="991098"/>
            <a:ext cx="10876696" cy="52014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蘇我氏</a:t>
            </a:r>
            <a:endParaRPr lang="en-US" altLang="ja-JP" sz="16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（蘇我入鹿）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12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354044" y="2294235"/>
            <a:ext cx="51283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聖徳太子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8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52591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（①　　　　　　　）と（②　　　　　　　）が、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（③　　　　　　　）年に蘇我氏をたおした。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そして、天皇を中心とする国づくりを始めた。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これを（④　　　　　）という。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925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772406" y="473472"/>
            <a:ext cx="7600157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①中大兄皇子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②中臣鎌足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③６４５（年）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④大化の改新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99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485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大化の改新によって、（　　　　　）の制度を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手本にして、都から全国へ支配を広げていく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しくみを整備した。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836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36016" y="774259"/>
            <a:ext cx="1086868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中国の政治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511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21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現代に続く（　　　　）も初めて定められた。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7493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79259" y="2567890"/>
            <a:ext cx="1087669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年号（元号）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02336" y="1521420"/>
            <a:ext cx="88408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ねんごう　　げんごう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80761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95413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豪族が支配していた土地や人々は、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）のものになる。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45308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48544" y="1655092"/>
            <a:ext cx="982192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国（天皇・朝廷）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72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477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有力な豪族が（　　　　　　）として政治に参加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するしくみがつくられた。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04741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54174" y="2567890"/>
            <a:ext cx="103268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貴族（位の高い役人）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47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68300" y="1805311"/>
            <a:ext cx="1181124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現在の法隆寺は、（①　　　　　）の木造建築で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あり、日本で最初に（②　　　　　　）に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登録された。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779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92640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中国にならって、（　　　　　）という、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日本で最初の本格的な都が飛鳥に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つくられた。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938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520069" y="2567890"/>
            <a:ext cx="659507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藤原京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81119" y="1441937"/>
            <a:ext cx="70407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 smtClean="0"/>
              <a:t> ふじわらきょう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358737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05432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８世紀の初めに国を治めるためにできた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法律は？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1914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895980" y="1733933"/>
            <a:ext cx="373692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律令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32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24186" y="1189196"/>
            <a:ext cx="110193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律令によって、（　　）・（　　）・（　　）といった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税のしくみができた。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31340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342477" y="1607770"/>
            <a:ext cx="51331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租・調・庸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271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3415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租とは、稲の収穫高の約（　　　）％を納める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税のこと。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681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852689" y="2567890"/>
            <a:ext cx="592982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３（％）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33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05144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調とは、（①　　　）や（②　　　　）を納める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税のこと。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21042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40621" y="1196290"/>
            <a:ext cx="883607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①織物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②地方の特産物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63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00167" y="2294235"/>
            <a:ext cx="883607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①世界最古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②世界文化遺産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25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3511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庸とは、年間に（①　　）日働くか、（②　　）を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納める税のこと。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0824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61661" y="985978"/>
            <a:ext cx="9530173" cy="52014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①１０（日）</a:t>
            </a:r>
            <a:endParaRPr lang="en-US" altLang="ja-JP" sz="16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②布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37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7246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都には、日本各地から多くの産物が運ばれ、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）を中心とする国づくりを支えた。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215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588469" y="2567890"/>
            <a:ext cx="445827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天皇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86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3653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都に住む人々のくらしは、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地方の人々の（　　　　　　）に支えられて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いた。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1323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351645" y="2294235"/>
            <a:ext cx="51331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負担（税）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279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01890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藤原京の後に、（①　　　）に新しい都が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つくられ、（②　　　）という。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4660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32834" y="774259"/>
            <a:ext cx="8731878" cy="52014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①奈良</a:t>
            </a:r>
            <a:endParaRPr lang="en-US" altLang="ja-JP" sz="16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②平城京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502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63010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都のにぎわいを支える地方の人々の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生活は、とてもきびしいものであった。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　　　）の負担にたえかねて、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豪族や大寺院のもとへにげ出す人もあった。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904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269429" y="2068269"/>
            <a:ext cx="541686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重い税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09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3137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これは何？</a:t>
            </a:r>
            <a:endParaRPr kumimoji="1" lang="ja-JP" altLang="en-US" sz="48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983" y="2000428"/>
            <a:ext cx="3167805" cy="421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9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0504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平城京に都が移ってしばらくたったころ、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　）という病気によって平城京の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多くの方が人々がなくなった。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3864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663766" y="2068269"/>
            <a:ext cx="462819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天然痘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88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99854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このころ、（　　　　　）や大地震・水害が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続けて起こった。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34635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26336" y="1643495"/>
            <a:ext cx="6336992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39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飢饉</a:t>
            </a:r>
            <a:endParaRPr lang="ja-JP" altLang="en-US" sz="239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83280" y="978408"/>
            <a:ext cx="52405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/>
              <a:t>　き　　　き　ん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1842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9408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また、（　　　　　）の反乱が起こった。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99079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564772" y="1112813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貴族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02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05943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聖武天皇は、政治を安定させるために、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平城京から（　　　　　）、難波宮（大阪府）、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紫香楽宮（滋賀県）、そして平城京へと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次々と都を移した。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7736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98213" y="2068269"/>
            <a:ext cx="1055930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恭仁京（京都府）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35608" y="1499616"/>
            <a:ext cx="3962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く　　 に　　きょう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3946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1956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いっこうによくならない世の中をなげいた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聖武天皇は、（　　　　　）の力で社会の不安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をしずめて国を治めようと願った。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75194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322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00260" y="1437333"/>
            <a:ext cx="373692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仏教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86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972003" y="2294235"/>
            <a:ext cx="38924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法隆寺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9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00703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聖武天皇は、７４１年に（①　　　　）を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建てることを命じた。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また、７４３年には（②　　　　　）をつくる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詔を出した。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444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51560" y="795529"/>
            <a:ext cx="9939528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①国分寺や国分尼寺</a:t>
            </a:r>
            <a:endParaRPr lang="en-US" altLang="ja-JP" sz="8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②大仏</a:t>
            </a:r>
            <a:endParaRPr lang="en-US" altLang="ja-JP" sz="8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ja-JP" alt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927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7308" y="1066647"/>
            <a:ext cx="110482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全国の国分寺の中心であるお寺は（　　　）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であり、そこに大仏が置かれた。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1159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51560" y="795529"/>
            <a:ext cx="907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東大寺</a:t>
            </a:r>
            <a:endParaRPr lang="ja-JP" alt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82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727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大仏づくりを支えたのは、全国から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集められた（　　　　）などの人々だった。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48412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589965" y="2294235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農民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848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3941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大仏づくりは、人々からしたわれていた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僧の（　　　　　）の協力のおかげで大きく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進んだ。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098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589965" y="2294235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行基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828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9674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大仏づくりには、すぐれた技術をもつ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　　）たちも活躍した。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1541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972007" y="2294235"/>
            <a:ext cx="38924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渡来人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66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87990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/>
              <a:t>天皇の子として生まれた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聖徳太子は、２０才のときに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天皇の政治を助ける役職で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ある（　　　）になった。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24916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5112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７４７年に大仏づくりが始まり、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できあがったのは（　　　　　　）年である。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7102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317981" y="2294235"/>
            <a:ext cx="52004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７５２（年）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65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99211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聖武天皇は、先進的な（①　　　　）中心の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政治のしくみや（②　　　　　）を学ばせ、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新しい国づくりに役立てるために（③　　　）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へ使者を送った。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この使者のことを（④　　　　）という。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3344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493940" y="374149"/>
            <a:ext cx="7604966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①皇帝（中心）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②大陸の文化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③中国（唐）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④遣唐使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060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997260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聖武天皇は、大仏をつくるために、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全国から働く（①　　　）や（②　　　　）を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集めることのできる大きな（③　　　）を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持っていた。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572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91260" y="823654"/>
            <a:ext cx="10113666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①人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②物資</a:t>
            </a:r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（銅、金、すず、金属）</a:t>
            </a:r>
            <a:endParaRPr lang="en-US" altLang="ja-JP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③力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6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95364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遣唐使のおかげで、大陸の文化や文物が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日本へもたらされた。その一部は、東大寺</a:t>
            </a:r>
            <a:endParaRPr kumimoji="1" lang="en-US" altLang="ja-JP" sz="4800" dirty="0" smtClean="0"/>
          </a:p>
          <a:p>
            <a:r>
              <a:rPr kumimoji="1" lang="ja-JP" altLang="en-US" sz="4800" smtClean="0"/>
              <a:t>にある（</a:t>
            </a:r>
            <a:r>
              <a:rPr kumimoji="1" lang="ja-JP" altLang="en-US" sz="4800" dirty="0" smtClean="0"/>
              <a:t>　　　　　　）に納められている。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4406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972007" y="2294235"/>
            <a:ext cx="38924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正倉院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17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94949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東大寺の大仏をつくる技術は、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朝鮮半島からの（　　　　　）の子孫が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つたえたものであった。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2104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972007" y="2294235"/>
            <a:ext cx="38924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渡来人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24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049744" y="2294235"/>
            <a:ext cx="373692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摂政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28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83982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聖武天皇は、日本に正式の仏教を広める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ために、中国から（　　　　）というすぐれた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僧を招いた。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0290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589964" y="2294235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鑑真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524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664</Words>
  <Application>Microsoft Office PowerPoint</Application>
  <PresentationFormat>ワイド画面</PresentationFormat>
  <Paragraphs>184</Paragraphs>
  <Slides>91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91</vt:i4>
      </vt:variant>
    </vt:vector>
  </HeadingPairs>
  <TitlesOfParts>
    <vt:vector size="9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　俊彦</dc:creator>
  <cp:lastModifiedBy>Microsoft アカウント</cp:lastModifiedBy>
  <cp:revision>54</cp:revision>
  <dcterms:created xsi:type="dcterms:W3CDTF">2017-12-21T06:00:58Z</dcterms:created>
  <dcterms:modified xsi:type="dcterms:W3CDTF">2021-07-08T08:07:17Z</dcterms:modified>
</cp:coreProperties>
</file>