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60" r:id="rId6"/>
    <p:sldId id="298" r:id="rId7"/>
    <p:sldId id="299" r:id="rId8"/>
    <p:sldId id="300" r:id="rId9"/>
    <p:sldId id="301" r:id="rId10"/>
    <p:sldId id="314" r:id="rId11"/>
    <p:sldId id="303" r:id="rId12"/>
    <p:sldId id="368" r:id="rId13"/>
    <p:sldId id="369" r:id="rId14"/>
    <p:sldId id="315" r:id="rId15"/>
    <p:sldId id="305" r:id="rId16"/>
    <p:sldId id="306" r:id="rId17"/>
    <p:sldId id="307" r:id="rId18"/>
    <p:sldId id="366" r:id="rId19"/>
    <p:sldId id="367" r:id="rId20"/>
    <p:sldId id="308" r:id="rId21"/>
    <p:sldId id="309" r:id="rId22"/>
    <p:sldId id="392" r:id="rId23"/>
    <p:sldId id="393" r:id="rId24"/>
    <p:sldId id="310" r:id="rId25"/>
    <p:sldId id="311" r:id="rId26"/>
    <p:sldId id="370" r:id="rId27"/>
    <p:sldId id="371" r:id="rId28"/>
    <p:sldId id="312" r:id="rId29"/>
    <p:sldId id="313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32" r:id="rId43"/>
    <p:sldId id="333" r:id="rId44"/>
    <p:sldId id="330" r:id="rId45"/>
    <p:sldId id="331" r:id="rId46"/>
    <p:sldId id="328" r:id="rId47"/>
    <p:sldId id="329" r:id="rId4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6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22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94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2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27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6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97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46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84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E628-109A-4FFD-87AB-0890CF94C7F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5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8999" y="1765300"/>
            <a:ext cx="10376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「貴族のくらし」に関する問題に答えましょう。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6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70712" y="942340"/>
            <a:ext cx="110209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貴族は、（　　　　　）の大きな</a:t>
            </a:r>
            <a:endParaRPr kumimoji="1" lang="en-US" altLang="ja-JP" sz="7200" dirty="0" smtClean="0"/>
          </a:p>
          <a:p>
            <a:r>
              <a:rPr kumimoji="1" lang="ja-JP" altLang="en-US" sz="7200" dirty="0" smtClean="0"/>
              <a:t>やしきでくらしていた。</a:t>
            </a:r>
            <a:endParaRPr kumimoji="1" lang="en-US" altLang="ja-JP" sz="7200" dirty="0" smtClean="0"/>
          </a:p>
          <a:p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2491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161682" y="2294235"/>
            <a:ext cx="55130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寝殿造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2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11227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貴族は、和歌や（　　　　　）などを楽しんだ。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299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05064" y="728093"/>
            <a:ext cx="8821646" cy="46782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蹴鞠</a:t>
            </a:r>
            <a:endParaRPr lang="en-US" altLang="ja-JP" sz="1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（乗馬、囲碁、双六、琴、</a:t>
            </a:r>
            <a:endParaRPr lang="en-US" altLang="ja-JP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琵琶、笛など）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6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8300" y="1805311"/>
            <a:ext cx="10674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貴族のくらしは、（　　　　　　　）が中心で、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現在も続いているものある。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282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54050" y="2294235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年中行事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2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10637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（　　　　　　）とは、貴族の男性の正装で、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朝廷での公式の行事の際などに着た。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671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589965" y="2294235"/>
            <a:ext cx="26564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束帯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1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110161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宮殿の中の女性の正装を（　　　　）という。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719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972008" y="2294235"/>
            <a:ext cx="38924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十二単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99202" y="1865376"/>
            <a:ext cx="369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じゅう　　に　　ひとえ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347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66088" y="1765300"/>
            <a:ext cx="115259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７９４年に、平城京から</a:t>
            </a:r>
            <a:endParaRPr kumimoji="1" lang="en-US" altLang="ja-JP" sz="7200" dirty="0" smtClean="0"/>
          </a:p>
          <a:p>
            <a:r>
              <a:rPr kumimoji="1" lang="ja-JP" altLang="en-US" sz="7200" dirty="0" smtClean="0"/>
              <a:t>（　　　　　　）に都が移された。</a:t>
            </a:r>
            <a:endParaRPr kumimoji="1" lang="en-US" altLang="ja-JP" sz="7200" dirty="0" smtClean="0"/>
          </a:p>
          <a:p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5765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02729" y="4926905"/>
            <a:ext cx="6151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このような絵のことを？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706" y="546756"/>
            <a:ext cx="7973091" cy="42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972012" y="2294235"/>
            <a:ext cx="38924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大和絵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0" y="1910187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や　ま　と　　　　え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449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1610" y="1727592"/>
            <a:ext cx="113095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漢字からできたかな文字を使うことで、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朝廷に仕える女性たちは、多くの（　　　　　）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をつくった。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989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41365" y="1684635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文学作品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5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「源氏物語」の作者は？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717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959320" y="1684635"/>
            <a:ext cx="38924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紫式部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0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「枕草子」の作者は？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503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54052" y="2294235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清少納言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4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108959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この時代に、これまで取りこんできた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大陸の文化をもとに、新たに日本の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風土にあった（　　　　　　　　）が生まれた。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17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105444" y="1684635"/>
            <a:ext cx="760015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日本風の文化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（国風文化）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972005" y="2294235"/>
            <a:ext cx="38924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平安京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8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37640" y="1066647"/>
            <a:ext cx="100238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かな（仮名）は、（　　　　　　　）に対する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名前である。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479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683288" y="1194442"/>
            <a:ext cx="6369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漢字（真名）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8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19472" y="1066647"/>
            <a:ext cx="105785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ひらがなは、漢字を（①　　　　　　　）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つくられ、カタカナは漢字の（②　　　　）を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省略してつくられた。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8266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295203" y="954239"/>
            <a:ext cx="9249648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①くずして</a:t>
            </a:r>
            <a:endParaRPr lang="en-US" altLang="ja-JP" sz="1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②一部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5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8943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「以」から、ひらがなの（　　　　）が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生まれた。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109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832744" y="991098"/>
            <a:ext cx="220605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い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1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649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「於」から、カタカナの（　　　　　）が生まれた。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925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037149" y="976392"/>
            <a:ext cx="305885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39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オ</a:t>
            </a:r>
            <a:endParaRPr lang="ja-JP" altLang="en-US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9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375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この建物は？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917" y="1798404"/>
            <a:ext cx="6705107" cy="43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49643" y="774259"/>
            <a:ext cx="108414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平等院鳳凰堂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1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8300" y="1805311"/>
            <a:ext cx="106474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平安時代になると、朝廷の政治を一部の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有力な（　　　　　）が動かすようになった。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77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3367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仏教の思想の一つで、阿弥陀仏などがいる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とされる苦しみのない世界のことを？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749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451669" y="2567890"/>
            <a:ext cx="87318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極楽浄土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3832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社会には、仏教がすたれ、現世が終わって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しまうのではないかという不安や（　　　　）の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考え方が広まった。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530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985994" y="1655092"/>
            <a:ext cx="314701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末法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7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2774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きらびやかな極楽浄土に対するあこがれが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強まり、世の中に対する不安から貴族や</a:t>
            </a:r>
            <a:endParaRPr kumimoji="1" lang="en-US" altLang="ja-JP" sz="4800" dirty="0" smtClean="0"/>
          </a:p>
          <a:p>
            <a:r>
              <a:rPr kumimoji="1" lang="ja-JP" altLang="en-US" sz="4800" smtClean="0"/>
              <a:t>天皇による</a:t>
            </a:r>
            <a:r>
              <a:rPr kumimoji="1" lang="ja-JP" altLang="en-US" sz="4800" dirty="0" smtClean="0"/>
              <a:t>（①　　　　　　　）が行われたり、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多くの（②　　　　　）がつくられたりした。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474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891964" y="2567890"/>
            <a:ext cx="585128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①熊野詣で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②阿弥陀堂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83463" y="2187018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く　ま　　の　　も　う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084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46339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平等院鳳凰堂が建てられたころ、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東北地方の政治や文化の中心として、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（①　　　　　）が栄えていた。奥州藤原氏は、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（②　　　　　　）や（③　　　　　　）を建てた。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93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918499" y="343164"/>
            <a:ext cx="7289175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①平泉</a:t>
            </a:r>
            <a:endParaRPr lang="en-US" altLang="ja-JP" sz="13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②中尊寺</a:t>
            </a:r>
            <a:endParaRPr lang="en-US" altLang="ja-JP" sz="13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③毛越寺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3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00167" y="2294235"/>
            <a:ext cx="3478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貴　族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2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4320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この人はだれ？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413" y="1127804"/>
            <a:ext cx="6112969" cy="44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54050" y="2294235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藤原道長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9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647700"/>
            <a:ext cx="91775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藤原道長が詠んだ歌を</a:t>
            </a:r>
            <a:endParaRPr kumimoji="1" lang="en-US" altLang="ja-JP" sz="7200" dirty="0" smtClean="0"/>
          </a:p>
          <a:p>
            <a:r>
              <a:rPr kumimoji="1" lang="ja-JP" altLang="en-US" sz="7200" dirty="0" smtClean="0"/>
              <a:t>唱えなさい。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2327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829605" y="361972"/>
            <a:ext cx="5262979" cy="5850319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この世を</a:t>
            </a:r>
            <a:r>
              <a:rPr lang="ja-JP" alt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ば</a:t>
            </a:r>
            <a:endParaRPr lang="en-US" altLang="ja-JP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わが世と</a:t>
            </a:r>
            <a:r>
              <a:rPr lang="ja-JP" alt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ぞ思ふ</a:t>
            </a:r>
            <a:endParaRPr lang="en-US" altLang="ja-JP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もち月の</a:t>
            </a:r>
            <a:endParaRPr lang="en-US" altLang="ja-JP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かけたることも</a:t>
            </a:r>
            <a:endParaRPr lang="en-US" altLang="ja-JP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なしと</a:t>
            </a:r>
            <a:r>
              <a:rPr lang="ja-JP" alt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思へば</a:t>
            </a:r>
            <a:endParaRPr lang="ja-JP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1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343</Words>
  <Application>Microsoft Office PowerPoint</Application>
  <PresentationFormat>ワイド画面</PresentationFormat>
  <Paragraphs>84</Paragraphs>
  <Slides>47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2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　俊彦</dc:creator>
  <cp:lastModifiedBy>Microsoft アカウント</cp:lastModifiedBy>
  <cp:revision>62</cp:revision>
  <dcterms:created xsi:type="dcterms:W3CDTF">2017-12-21T06:00:58Z</dcterms:created>
  <dcterms:modified xsi:type="dcterms:W3CDTF">2021-09-22T02:58:40Z</dcterms:modified>
</cp:coreProperties>
</file>