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7" r:id="rId5"/>
    <p:sldId id="260" r:id="rId6"/>
    <p:sldId id="298" r:id="rId7"/>
    <p:sldId id="299" r:id="rId8"/>
    <p:sldId id="300" r:id="rId9"/>
    <p:sldId id="301" r:id="rId10"/>
    <p:sldId id="314" r:id="rId11"/>
    <p:sldId id="303" r:id="rId12"/>
    <p:sldId id="315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32" r:id="rId35"/>
    <p:sldId id="333" r:id="rId36"/>
    <p:sldId id="330" r:id="rId37"/>
    <p:sldId id="331" r:id="rId38"/>
    <p:sldId id="328" r:id="rId39"/>
    <p:sldId id="329" r:id="rId40"/>
    <p:sldId id="344" r:id="rId41"/>
    <p:sldId id="345" r:id="rId42"/>
    <p:sldId id="342" r:id="rId43"/>
    <p:sldId id="343" r:id="rId44"/>
    <p:sldId id="340" r:id="rId45"/>
    <p:sldId id="341" r:id="rId46"/>
    <p:sldId id="338" r:id="rId47"/>
    <p:sldId id="339" r:id="rId48"/>
    <p:sldId id="336" r:id="rId49"/>
    <p:sldId id="337" r:id="rId50"/>
    <p:sldId id="334" r:id="rId51"/>
    <p:sldId id="335" r:id="rId52"/>
    <p:sldId id="346" r:id="rId53"/>
    <p:sldId id="347" r:id="rId54"/>
    <p:sldId id="348" r:id="rId55"/>
    <p:sldId id="349" r:id="rId56"/>
    <p:sldId id="358" r:id="rId57"/>
    <p:sldId id="359" r:id="rId58"/>
    <p:sldId id="360" r:id="rId59"/>
    <p:sldId id="361" r:id="rId60"/>
    <p:sldId id="350" r:id="rId61"/>
    <p:sldId id="351" r:id="rId62"/>
    <p:sldId id="352" r:id="rId63"/>
    <p:sldId id="353" r:id="rId64"/>
    <p:sldId id="354" r:id="rId65"/>
    <p:sldId id="355" r:id="rId66"/>
    <p:sldId id="362" r:id="rId67"/>
    <p:sldId id="363" r:id="rId68"/>
    <p:sldId id="364" r:id="rId69"/>
    <p:sldId id="365" r:id="rId7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21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56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7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22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94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24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927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6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565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97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46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84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DE628-109A-4FFD-87AB-0890CF94C7F3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250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89000" y="1765300"/>
            <a:ext cx="105833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「縄文のむらから古墳のくにへ」に関する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問題に答えましょう。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368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89000" y="1765300"/>
            <a:ext cx="1095524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 smtClean="0"/>
              <a:t>福岡県福岡市で見つかった</a:t>
            </a:r>
            <a:endParaRPr kumimoji="1" lang="en-US" altLang="ja-JP" sz="7200" dirty="0" smtClean="0"/>
          </a:p>
          <a:p>
            <a:r>
              <a:rPr kumimoji="1" lang="ja-JP" altLang="en-US" sz="7200" dirty="0" smtClean="0"/>
              <a:t>弥生時代の遺跡の名は、</a:t>
            </a:r>
            <a:endParaRPr kumimoji="1" lang="en-US" altLang="ja-JP" sz="7200" dirty="0" smtClean="0"/>
          </a:p>
          <a:p>
            <a:r>
              <a:rPr kumimoji="1" lang="ja-JP" altLang="en-US" sz="7200" dirty="0" smtClean="0"/>
              <a:t>（　　　　　　　　）である。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249165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354039" y="2294235"/>
            <a:ext cx="51283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板付遺跡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530600" y="1651000"/>
            <a:ext cx="46313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いたづけ　いせき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48128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68300" y="1805311"/>
            <a:ext cx="103124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板付遺跡は、今から約（　　　　　　）年前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のものである。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52824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276825" y="2294235"/>
            <a:ext cx="72827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２３００（年前）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23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89000" y="1765300"/>
            <a:ext cx="86132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弥生時代には、西日本を中心に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（　　　　　　）が広がっていった。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16719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789259" y="2294235"/>
            <a:ext cx="42578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米づくり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916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89000" y="1765300"/>
            <a:ext cx="3137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これは何？</a:t>
            </a:r>
            <a:endParaRPr kumimoji="1" lang="ja-JP" altLang="en-US" sz="4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0" y="904748"/>
            <a:ext cx="4724399" cy="51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8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354049" y="2294235"/>
            <a:ext cx="51283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弥生土器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495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89000" y="1765300"/>
            <a:ext cx="3137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これは何？</a:t>
            </a:r>
            <a:endParaRPr kumimoji="1" lang="ja-JP" altLang="en-US" sz="4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1866072"/>
            <a:ext cx="5069358" cy="40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8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959313" y="1684635"/>
            <a:ext cx="38924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石包丁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243570" y="1113135"/>
            <a:ext cx="3704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いしぼうちょう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47009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89000" y="1765300"/>
            <a:ext cx="995657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 smtClean="0"/>
              <a:t>青森市で見つかった縄文</a:t>
            </a:r>
            <a:endParaRPr kumimoji="1" lang="en-US" altLang="ja-JP" sz="7200" dirty="0" smtClean="0"/>
          </a:p>
          <a:p>
            <a:r>
              <a:rPr kumimoji="1" lang="ja-JP" altLang="en-US" sz="7200" dirty="0" smtClean="0"/>
              <a:t>時代の遺跡の名は、</a:t>
            </a:r>
            <a:endParaRPr kumimoji="1" lang="en-US" altLang="ja-JP" sz="7200" dirty="0" smtClean="0"/>
          </a:p>
          <a:p>
            <a:r>
              <a:rPr kumimoji="1" lang="ja-JP" altLang="en-US" sz="7200" dirty="0" smtClean="0"/>
              <a:t>（　　　　　　　　）である。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57659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89000" y="1765300"/>
            <a:ext cx="4368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この遺跡は何？</a:t>
            </a:r>
            <a:endParaRPr kumimoji="1" lang="ja-JP" altLang="en-US" sz="4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713" y="947963"/>
            <a:ext cx="5557487" cy="5283042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3276600" y="2596296"/>
            <a:ext cx="2882900" cy="2376000"/>
          </a:xfrm>
          <a:prstGeom prst="straightConnector1">
            <a:avLst/>
          </a:prstGeom>
          <a:ln w="1174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851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242500" y="1684635"/>
            <a:ext cx="73260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吉野ヶ里遺跡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42500" y="615462"/>
            <a:ext cx="46746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0" dirty="0" smtClean="0"/>
              <a:t>よしのが</a:t>
            </a:r>
            <a:r>
              <a:rPr kumimoji="1" lang="ja-JP" altLang="en-US" sz="8000" dirty="0" err="1" smtClean="0"/>
              <a:t>り</a:t>
            </a:r>
            <a:endParaRPr kumimoji="1" lang="ja-JP" altLang="en-US" sz="8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9839" y="4255477"/>
            <a:ext cx="73613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600" dirty="0" smtClean="0"/>
              <a:t>（</a:t>
            </a:r>
            <a:r>
              <a:rPr kumimoji="1" lang="ja-JP" altLang="en-US" sz="6600" dirty="0" smtClean="0">
                <a:solidFill>
                  <a:srgbClr val="0070C0"/>
                </a:solidFill>
              </a:rPr>
              <a:t>佐賀県</a:t>
            </a:r>
            <a:r>
              <a:rPr kumimoji="1" lang="ja-JP" altLang="en-US" sz="6600" dirty="0" smtClean="0"/>
              <a:t>にあります）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2373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689600" y="1659792"/>
            <a:ext cx="62712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左の写真から、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（　　　　）があったことが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わかる。</a:t>
            </a:r>
            <a:endParaRPr kumimoji="1" lang="ja-JP" altLang="en-US" sz="4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31" y="644298"/>
            <a:ext cx="3760712" cy="570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4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742363" y="1684635"/>
            <a:ext cx="832631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（武器を使った）</a:t>
            </a:r>
            <a:endParaRPr lang="en-US" altLang="ja-JP" sz="9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争い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680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300416" y="1149838"/>
            <a:ext cx="74430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これは、米の豊作をいのる、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祭りの道具である。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何というか？</a:t>
            </a:r>
            <a:endParaRPr kumimoji="1" lang="ja-JP" altLang="en-US" sz="4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019" y="958790"/>
            <a:ext cx="2320566" cy="496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6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606047" y="1878066"/>
            <a:ext cx="445827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銅鐸</a:t>
            </a:r>
            <a:endParaRPr lang="ja-JP" alt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44462" y="931985"/>
            <a:ext cx="3707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/>
              <a:t>どう たく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42425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7308" y="1066647"/>
            <a:ext cx="1153072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弥生時代には、倉庫にたくわえられた食料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や種もみ、田や用水、（　　　　）の道具などを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めぐって、むらとむらとの間で争いが起こる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ようになった。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11096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674449" y="1878066"/>
            <a:ext cx="232146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鉄</a:t>
            </a:r>
            <a:endParaRPr lang="ja-JP" alt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612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7308" y="1066647"/>
            <a:ext cx="109584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むらの指導者は、強い力をもって、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むらを支配する（　　　　　）となっていった。</a:t>
            </a:r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39253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606049" y="1878066"/>
            <a:ext cx="445827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豪族</a:t>
            </a:r>
            <a:endParaRPr lang="ja-JP" alt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299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118126" y="2294235"/>
            <a:ext cx="76001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三内丸山遺跡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18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7308" y="1066647"/>
            <a:ext cx="114393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豪族の中には、まわりのむらを従えて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（①　　　　　）をつくり、（②　　　　）とよばれる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人も現れた。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3836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071352" y="774259"/>
            <a:ext cx="5598007" cy="52014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①くに</a:t>
            </a:r>
            <a:endParaRPr lang="en-US" altLang="ja-JP" sz="16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②  王</a:t>
            </a:r>
            <a:endParaRPr lang="ja-JP" alt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511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7308" y="1066647"/>
            <a:ext cx="114137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米づくりが広がったころ、朝鮮半島から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日本列島へわたってきて住みつく（　　　　　）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が大勢いた。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274935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520066" y="2567890"/>
            <a:ext cx="659507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渡来人</a:t>
            </a:r>
            <a:endParaRPr lang="ja-JP" alt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15768" y="1512276"/>
            <a:ext cx="58993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0" dirty="0" smtClean="0"/>
              <a:t>と　らい　じん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80761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7308" y="1066647"/>
            <a:ext cx="106057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魏志倭人伝は、（　　　　　）の古い歴史書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である。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45308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588470" y="2567890"/>
            <a:ext cx="445827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中国</a:t>
            </a:r>
            <a:endParaRPr lang="ja-JP" alt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772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7308" y="1066647"/>
            <a:ext cx="121222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魏志倭人伝に見られる３世紀ごろの日本は、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中国や朝鮮から（　　　）とよばれていた。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04741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588467" y="2567890"/>
            <a:ext cx="445827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倭国</a:t>
            </a:r>
            <a:endParaRPr lang="ja-JP" alt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159937" y="1582615"/>
            <a:ext cx="33153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0" dirty="0" smtClean="0"/>
              <a:t>わ　こく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00847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7308" y="1066647"/>
            <a:ext cx="110594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倭国にあったくにの一つで、女王卑弥呼が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治めていたのは？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793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451664" y="2567890"/>
            <a:ext cx="873187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邪馬台国</a:t>
            </a:r>
            <a:endParaRPr lang="ja-JP" alt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81119" y="1441937"/>
            <a:ext cx="80297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 dirty="0" smtClean="0"/>
              <a:t>や   ま   たい  こく</a:t>
            </a:r>
            <a:endParaRPr kumimoji="1"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58737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68300" y="1805311"/>
            <a:ext cx="115435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三内丸山遺跡は、今から約（　　　　　　）年前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のものである。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5779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7308" y="1066647"/>
            <a:ext cx="5392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これは、何古墳か？</a:t>
            </a:r>
            <a:endParaRPr kumimoji="1" lang="ja-JP" altLang="en-US" sz="4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0" y="1914993"/>
            <a:ext cx="4849789" cy="42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4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35773" y="728093"/>
            <a:ext cx="10076798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大仙古墳</a:t>
            </a:r>
            <a:endParaRPr lang="en-US" altLang="ja-JP" sz="9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（仁徳陵古墳</a:t>
            </a:r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）</a:t>
            </a:r>
            <a:endParaRPr lang="en-US" altLang="ja-JP" sz="9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（仁徳天皇陵古墳）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1324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4186" y="1189196"/>
            <a:ext cx="114810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古墳は、①（　　　　　　　）世紀ごろに各地で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勢力を広げ、くにをつくりあげた②（　　　　　）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の墓である。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31340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03319" y="1607770"/>
            <a:ext cx="102114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①３～７（世紀ごろ）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79833" y="3854146"/>
            <a:ext cx="63642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②王や豪族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271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7308" y="1066647"/>
            <a:ext cx="10727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大仙古墳は、（　　　　）世紀につくられた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日本最大の古墳である。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86811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784288" y="2567890"/>
            <a:ext cx="80666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５（世紀）</a:t>
            </a:r>
            <a:endParaRPr lang="ja-JP" alt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338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7308" y="1066647"/>
            <a:ext cx="115563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古墳の内部につくられていた遺体をほうむる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部屋を（　　　　　）という。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210429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588468" y="2567890"/>
            <a:ext cx="445827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石室</a:t>
            </a:r>
            <a:endParaRPr lang="ja-JP" alt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63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7308" y="1066647"/>
            <a:ext cx="1122454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古墳を築くには、すぐれた①（　　　　　）を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指図し、多くの人々を働かせることのできる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②（　　　　　　）が必要であったと考えられて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いる。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50824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61712" y="985978"/>
            <a:ext cx="10330071" cy="52014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①技術者　</a:t>
            </a:r>
            <a:endParaRPr lang="en-US" altLang="ja-JP" sz="16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②大きな力</a:t>
            </a:r>
            <a:endParaRPr lang="ja-JP" alt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237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276820" y="2294235"/>
            <a:ext cx="72827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５５００（年前）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625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7308" y="1066647"/>
            <a:ext cx="595547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右の写真は、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古墳の頂上や周囲に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並べられた素焼きの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土器であるが、何か？</a:t>
            </a:r>
            <a:endParaRPr kumimoji="1" lang="ja-JP" altLang="en-US" sz="4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901" y="628110"/>
            <a:ext cx="3464019" cy="534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3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582583" y="2567890"/>
            <a:ext cx="64700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はにわ</a:t>
            </a:r>
            <a:endParaRPr lang="ja-JP" alt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986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7308" y="1066647"/>
            <a:ext cx="75184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古墳の形の中で、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一番多く残っているものは？</a:t>
            </a:r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4466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502137" y="1909522"/>
            <a:ext cx="1086868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前方後円墳</a:t>
            </a:r>
            <a:endParaRPr lang="ja-JP" alt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502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7308" y="1066647"/>
            <a:ext cx="634019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右の写真の鉄剣が出土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したのは、埼玉県の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（　　　　　）古墳である。</a:t>
            </a:r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503" y="576071"/>
            <a:ext cx="2975228" cy="544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70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553942" y="2068269"/>
            <a:ext cx="1084784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3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稲荷山（古墳）</a:t>
            </a:r>
            <a:endParaRPr lang="ja-JP" altLang="en-US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34440" y="1581912"/>
            <a:ext cx="4431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い な 　     り　       や ま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950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7308" y="1066647"/>
            <a:ext cx="65566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右の写真の鉄刀が出土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したのは、熊本県の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（　　　　　）古墳である。</a:t>
            </a:r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840" y="849709"/>
            <a:ext cx="1693580" cy="492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4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98212" y="2068269"/>
            <a:ext cx="1055930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江田船山（古墳）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71016" y="1636776"/>
            <a:ext cx="5351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え　　  た　　 ふ な　や ま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2388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7308" y="1066647"/>
            <a:ext cx="1089112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遠くはなれたところから同じ大王の名前が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刻まれた刀剣が見つかったのは、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なぜだと考えられるか？</a:t>
            </a:r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346356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133744" y="674231"/>
            <a:ext cx="9924512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大和朝廷の力が</a:t>
            </a:r>
            <a:endParaRPr lang="en-US" altLang="ja-JP" sz="8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大きくなり、</a:t>
            </a:r>
            <a:endParaRPr lang="en-US" altLang="ja-JP" sz="8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広い範囲まで影響を</a:t>
            </a:r>
            <a:endParaRPr lang="en-US" altLang="ja-JP" sz="8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与えていた。</a:t>
            </a:r>
            <a:endParaRPr lang="ja-JP" alt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42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89000" y="1765300"/>
            <a:ext cx="3137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これは何？</a:t>
            </a:r>
            <a:endParaRPr kumimoji="1" lang="ja-JP" altLang="en-US" sz="4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900" y="1727200"/>
            <a:ext cx="3716268" cy="440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9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7308" y="1066647"/>
            <a:ext cx="1149545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奈良盆地を中心とする①（　　　　　）地方に、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大きな力をもつ国が現れた。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この国の中心になった王を②（　　　　）、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この国の政府を③（　　　　　　）とよぶ。</a:t>
            </a:r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99079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57028" y="1112813"/>
            <a:ext cx="10071989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①大和（地方）　　　</a:t>
            </a:r>
            <a:endParaRPr lang="en-US" altLang="ja-JP" sz="9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②大王（おおきみ）</a:t>
            </a:r>
            <a:endParaRPr lang="en-US" altLang="ja-JP" sz="9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③大和朝廷　　　　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402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7308" y="1066647"/>
            <a:ext cx="110979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大和朝廷は、大和地方の豪族たちが、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（　　　）世紀ごろに大王を中心にまとまって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つくった国の政府である。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97736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064499" y="2068269"/>
            <a:ext cx="982672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38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４（世紀ごろ）</a:t>
            </a:r>
            <a:endParaRPr lang="ja-JP" altLang="en-US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946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7308" y="1066647"/>
            <a:ext cx="114938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大和朝廷は、５～６世紀ごろには、①（　　　）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地方から②（　　　）地方南部までの豪族や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王たちを従えるようになった。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75194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322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82283" y="1437333"/>
            <a:ext cx="10972876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3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①九州（地方）</a:t>
            </a:r>
            <a:endParaRPr lang="en-US" altLang="ja-JP" sz="13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13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②東北（地方）</a:t>
            </a:r>
            <a:endParaRPr lang="ja-JP" altLang="en-US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58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7308" y="1066647"/>
            <a:ext cx="101745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４世紀ごろ、各地のくには、大和朝廷に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よって、（　　　　　　　　　　　　）。</a:t>
            </a:r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5444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051560" y="795529"/>
            <a:ext cx="9074091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統一された</a:t>
            </a:r>
            <a:endParaRPr lang="en-US" altLang="ja-JP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n-US" altLang="ja-JP" sz="8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（一つの国に　　</a:t>
            </a:r>
            <a:endParaRPr lang="en-US" altLang="ja-JP" sz="8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　まとめられた）</a:t>
            </a:r>
            <a:endParaRPr lang="ja-JP" alt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927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7308" y="1066647"/>
            <a:ext cx="100287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８世紀ごろ、天皇（天武天皇）の命令で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つくられた２つの歴史書は？</a:t>
            </a:r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111595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051560" y="795529"/>
            <a:ext cx="9074091" cy="45550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①古事記　</a:t>
            </a:r>
            <a:endParaRPr lang="en-US" altLang="ja-JP" sz="9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　　　　　　　（完成年７１２年）</a:t>
            </a:r>
            <a:endParaRPr lang="en-US" altLang="ja-JP" sz="4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②日本書紀</a:t>
            </a:r>
            <a:endParaRPr lang="en-US" altLang="ja-JP" sz="9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JP" alt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　　　　　　　（完成年７２０年）</a:t>
            </a:r>
            <a:endParaRPr lang="ja-JP" alt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482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354042" y="2294235"/>
            <a:ext cx="51283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縄文土器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191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38200" y="647700"/>
            <a:ext cx="46137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 smtClean="0"/>
              <a:t>これは何？</a:t>
            </a:r>
            <a:endParaRPr kumimoji="1" lang="ja-JP" altLang="en-US" sz="72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0" y="1775338"/>
            <a:ext cx="7725525" cy="424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1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552266" y="2294235"/>
            <a:ext cx="873187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竪穴住居</a:t>
            </a:r>
            <a:endParaRPr lang="ja-JP" alt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08200" y="1519535"/>
            <a:ext cx="35718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 smtClean="0"/>
              <a:t>たてあな</a:t>
            </a:r>
            <a:endParaRPr kumimoji="1" lang="ja-JP" altLang="en-US" sz="7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46400" y="5020557"/>
            <a:ext cx="65261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600" dirty="0" smtClean="0"/>
              <a:t>（</a:t>
            </a:r>
            <a:r>
              <a:rPr kumimoji="1" lang="ja-JP" altLang="en-US" sz="6600" dirty="0" smtClean="0">
                <a:solidFill>
                  <a:srgbClr val="0070C0"/>
                </a:solidFill>
              </a:rPr>
              <a:t>復元されたもの</a:t>
            </a:r>
            <a:r>
              <a:rPr kumimoji="1" lang="ja-JP" altLang="en-US" sz="6600" dirty="0" smtClean="0"/>
              <a:t>）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65113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567</Words>
  <Application>Microsoft Office PowerPoint</Application>
  <PresentationFormat>ワイド画面</PresentationFormat>
  <Paragraphs>148</Paragraphs>
  <Slides>69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69</vt:i4>
      </vt:variant>
    </vt:vector>
  </HeadingPairs>
  <TitlesOfParts>
    <vt:vector size="74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石田　俊彦</dc:creator>
  <cp:lastModifiedBy>Microsoft アカウント</cp:lastModifiedBy>
  <cp:revision>33</cp:revision>
  <dcterms:created xsi:type="dcterms:W3CDTF">2017-12-21T06:00:58Z</dcterms:created>
  <dcterms:modified xsi:type="dcterms:W3CDTF">2021-06-29T14:09:42Z</dcterms:modified>
</cp:coreProperties>
</file>