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3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2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86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72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8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66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96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37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13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30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43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02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84D1-EDA1-45DE-A31C-1A585E9247F2}" type="datetimeFigureOut">
              <a:rPr kumimoji="1" lang="ja-JP" altLang="en-US" smtClean="0"/>
              <a:t>2017/12/21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6FFB5-8282-467E-BDA1-3C8DB0F74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5000" y="1219200"/>
            <a:ext cx="112764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「国土の気候の特色」についての</a:t>
            </a:r>
            <a:endParaRPr kumimoji="1" lang="en-US" altLang="ja-JP" sz="5400" dirty="0" smtClean="0"/>
          </a:p>
          <a:p>
            <a:r>
              <a:rPr kumimoji="1" lang="ja-JP" altLang="en-US" sz="5400" dirty="0" smtClean="0"/>
              <a:t>問題に答えましょう。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346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夏の気温は太平洋側と同じくらいだが、冬にたくさん雪がふる。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1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61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日本海側（の気候）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0815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気温が高く、雨の多い地域。冬もあたたかい。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63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南西諸島（の気候）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85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夏と冬の気温差が大きい。また、一年を通じて降水量が少ない。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7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63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中央高地（の気候）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12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太平洋側の気候と似ているが、降水量がやや少ない。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8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65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瀬戸内海（の気候）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51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気温の高いあたたかい地域で、夏や秋によく雨がふる。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2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67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太平洋側（の気候）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860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21019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季節によってふく方向が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変わる風のことを</a:t>
            </a:r>
            <a:r>
              <a:rPr kumimoji="1" lang="en-US" altLang="ja-JP" sz="6600" dirty="0" smtClean="0">
                <a:solidFill>
                  <a:srgbClr val="00B050"/>
                </a:solidFill>
              </a:rPr>
              <a:t>?</a:t>
            </a:r>
            <a:endParaRPr kumimoji="1" lang="ja-JP" alt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9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762429"/>
            <a:ext cx="4737100" cy="541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77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694625" y="2306935"/>
            <a:ext cx="884088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北海道（の気候）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926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137" y="717714"/>
            <a:ext cx="4754563" cy="542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5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70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日本海側（の気候）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40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613734"/>
            <a:ext cx="4852051" cy="591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27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72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南西諸島（の気候）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37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774" y="747712"/>
            <a:ext cx="4835525" cy="537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81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73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中央高地（の気候）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414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9424" y="774700"/>
            <a:ext cx="48672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50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75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瀬戸内海（の気候）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248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463174" y="2179935"/>
            <a:ext cx="551304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季節風</a:t>
            </a:r>
            <a:endParaRPr lang="ja-JP" alt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360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600" dirty="0" smtClean="0">
                <a:solidFill>
                  <a:srgbClr val="00B050"/>
                </a:solidFill>
              </a:rPr>
              <a:t>　　　　　　　　（　　　　　　）　　　　　　　　　　　　　　　　　　　　　　</a:t>
            </a:r>
            <a:r>
              <a:rPr lang="ja-JP" altLang="en-US" sz="6600" dirty="0">
                <a:solidFill>
                  <a:srgbClr val="00B050"/>
                </a:solidFill>
              </a:rPr>
              <a:t>の</a:t>
            </a:r>
            <a:r>
              <a:rPr kumimoji="1" lang="ja-JP" altLang="en-US" sz="6600" dirty="0" smtClean="0">
                <a:solidFill>
                  <a:srgbClr val="00B050"/>
                </a:solidFill>
              </a:rPr>
              <a:t>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endParaRPr kumimoji="1" lang="ja-JP" altLang="en-US" sz="5400" dirty="0">
              <a:solidFill>
                <a:srgbClr val="0070C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87" y="723900"/>
            <a:ext cx="5091113" cy="54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6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076677" y="2306935"/>
            <a:ext cx="100767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太平洋側（の気候）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866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21019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日本の上空では、夏には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どこから季節風がふく</a:t>
            </a:r>
            <a:endParaRPr kumimoji="1" lang="ja-JP" alt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0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196877" y="2306935"/>
            <a:ext cx="98363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南東（太平洋）から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474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21019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日本の上空では、冬には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どこから季節風がふく</a:t>
            </a:r>
            <a:endParaRPr kumimoji="1" lang="ja-JP" altLang="en-US" sz="6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31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814837" y="2306935"/>
            <a:ext cx="86004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北西（大陸）から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18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143000" y="1778000"/>
            <a:ext cx="10071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00B050"/>
                </a:solidFill>
              </a:rPr>
              <a:t>（　　　　　　）の気候</a:t>
            </a:r>
            <a:endParaRPr kumimoji="1" lang="en-US" altLang="ja-JP" sz="6600" dirty="0" smtClean="0">
              <a:solidFill>
                <a:srgbClr val="00B050"/>
              </a:solidFill>
            </a:endParaRPr>
          </a:p>
          <a:p>
            <a:endParaRPr lang="en-US" altLang="ja-JP" sz="6600" dirty="0">
              <a:solidFill>
                <a:srgbClr val="00B050"/>
              </a:solidFill>
            </a:endParaRPr>
          </a:p>
          <a:p>
            <a:r>
              <a:rPr kumimoji="1" lang="ja-JP" altLang="en-US" sz="5400" dirty="0" smtClean="0">
                <a:solidFill>
                  <a:srgbClr val="0070C0"/>
                </a:solidFill>
              </a:rPr>
              <a:t>冬が長く、寒さがきびしい。降水量は他の地域よりも少ない。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21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0" y="-342900"/>
            <a:ext cx="12992100" cy="75438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694616" y="2306935"/>
            <a:ext cx="884088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北海道（の気候）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57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137</Words>
  <Application>Microsoft Office PowerPoint</Application>
  <PresentationFormat>ワイド画面</PresentationFormat>
  <Paragraphs>47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石田　俊彦</cp:lastModifiedBy>
  <cp:revision>6</cp:revision>
  <dcterms:created xsi:type="dcterms:W3CDTF">2017-12-21T04:53:52Z</dcterms:created>
  <dcterms:modified xsi:type="dcterms:W3CDTF">2017-12-21T05:54:54Z</dcterms:modified>
</cp:coreProperties>
</file>