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89" d="100"/>
          <a:sy n="89" d="100"/>
        </p:scale>
        <p:origin x="235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5200-9E42-4001-ABFC-19A0C65898A0}" type="datetimeFigureOut">
              <a:rPr kumimoji="1" lang="ja-JP" altLang="en-US" smtClean="0"/>
              <a:t>2021/10/12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7FFC8-D908-4A14-A8BB-791AE6ABFA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7705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5200-9E42-4001-ABFC-19A0C65898A0}" type="datetimeFigureOut">
              <a:rPr kumimoji="1" lang="ja-JP" altLang="en-US" smtClean="0"/>
              <a:t>2021/10/12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7FFC8-D908-4A14-A8BB-791AE6ABFA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5472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5200-9E42-4001-ABFC-19A0C65898A0}" type="datetimeFigureOut">
              <a:rPr kumimoji="1" lang="ja-JP" altLang="en-US" smtClean="0"/>
              <a:t>2021/10/12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7FFC8-D908-4A14-A8BB-791AE6ABFA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8227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5200-9E42-4001-ABFC-19A0C65898A0}" type="datetimeFigureOut">
              <a:rPr kumimoji="1" lang="ja-JP" altLang="en-US" smtClean="0"/>
              <a:t>2021/10/12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7FFC8-D908-4A14-A8BB-791AE6ABFA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6927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5200-9E42-4001-ABFC-19A0C65898A0}" type="datetimeFigureOut">
              <a:rPr kumimoji="1" lang="ja-JP" altLang="en-US" smtClean="0"/>
              <a:t>2021/10/12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7FFC8-D908-4A14-A8BB-791AE6ABFA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2556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5200-9E42-4001-ABFC-19A0C65898A0}" type="datetimeFigureOut">
              <a:rPr kumimoji="1" lang="ja-JP" altLang="en-US" smtClean="0"/>
              <a:t>2021/10/12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7FFC8-D908-4A14-A8BB-791AE6ABFA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2229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5200-9E42-4001-ABFC-19A0C65898A0}" type="datetimeFigureOut">
              <a:rPr kumimoji="1" lang="ja-JP" altLang="en-US" smtClean="0"/>
              <a:t>2021/10/12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7FFC8-D908-4A14-A8BB-791AE6ABFA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6975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5200-9E42-4001-ABFC-19A0C65898A0}" type="datetimeFigureOut">
              <a:rPr kumimoji="1" lang="ja-JP" altLang="en-US" smtClean="0"/>
              <a:t>2021/10/12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7FFC8-D908-4A14-A8BB-791AE6ABFA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5567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5200-9E42-4001-ABFC-19A0C65898A0}" type="datetimeFigureOut">
              <a:rPr kumimoji="1" lang="ja-JP" altLang="en-US" smtClean="0"/>
              <a:t>2021/10/12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7FFC8-D908-4A14-A8BB-791AE6ABFA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4227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5200-9E42-4001-ABFC-19A0C65898A0}" type="datetimeFigureOut">
              <a:rPr kumimoji="1" lang="ja-JP" altLang="en-US" smtClean="0"/>
              <a:t>2021/10/12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7FFC8-D908-4A14-A8BB-791AE6ABFA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4113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5200-9E42-4001-ABFC-19A0C65898A0}" type="datetimeFigureOut">
              <a:rPr kumimoji="1" lang="ja-JP" altLang="en-US" smtClean="0"/>
              <a:t>2021/10/12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7FFC8-D908-4A14-A8BB-791AE6ABFA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6178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35200-9E42-4001-ABFC-19A0C65898A0}" type="datetimeFigureOut">
              <a:rPr kumimoji="1" lang="ja-JP" altLang="en-US" smtClean="0"/>
              <a:t>2021/10/12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7FFC8-D908-4A14-A8BB-791AE6ABFA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0837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54008"/>
            <a:ext cx="12395200" cy="7189807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2613085" y="1558266"/>
            <a:ext cx="10896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0" dirty="0" smtClean="0">
                <a:solidFill>
                  <a:schemeClr val="accent1">
                    <a:lumMod val="75000"/>
                  </a:schemeClr>
                </a:solidFill>
              </a:rPr>
              <a:t>海流について</a:t>
            </a:r>
            <a:endParaRPr kumimoji="1" lang="ja-JP" altLang="en-US" sz="8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371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5249" y="338620"/>
            <a:ext cx="7757555" cy="6189180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54008"/>
            <a:ext cx="12395200" cy="7189807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838200" y="546307"/>
            <a:ext cx="5803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この海流は？</a:t>
            </a:r>
            <a:endParaRPr kumimoji="1" lang="ja-JP" altLang="en-US" sz="4800" dirty="0"/>
          </a:p>
        </p:txBody>
      </p:sp>
      <p:cxnSp>
        <p:nvCxnSpPr>
          <p:cNvPr id="6" name="直線矢印コネクタ 5"/>
          <p:cNvCxnSpPr/>
          <p:nvPr/>
        </p:nvCxnSpPr>
        <p:spPr>
          <a:xfrm>
            <a:off x="4394200" y="961805"/>
            <a:ext cx="2730500" cy="399119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9184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" y="-331807"/>
            <a:ext cx="12395200" cy="7189807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1016624" y="1665096"/>
            <a:ext cx="10559301" cy="186204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15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日本海流（黒潮）</a:t>
            </a:r>
            <a:endParaRPr lang="ja-JP" altLang="en-US" sz="115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17363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54008"/>
            <a:ext cx="12395200" cy="7189807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723900" y="1765300"/>
            <a:ext cx="10896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いつも決まった方向に流れる海水の流れを（　　　　　）という。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19999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1807"/>
            <a:ext cx="12395200" cy="7189807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4478610" y="1665096"/>
            <a:ext cx="3736920" cy="221599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3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海流</a:t>
            </a:r>
            <a:endParaRPr lang="ja-JP" altLang="en-US" sz="13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49311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5249" y="338620"/>
            <a:ext cx="7757555" cy="6189180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54008"/>
            <a:ext cx="12395200" cy="7189807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838200" y="546307"/>
            <a:ext cx="5803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この海流は？</a:t>
            </a:r>
            <a:endParaRPr kumimoji="1" lang="ja-JP" altLang="en-US" sz="4800" dirty="0"/>
          </a:p>
        </p:txBody>
      </p:sp>
      <p:cxnSp>
        <p:nvCxnSpPr>
          <p:cNvPr id="6" name="直線矢印コネクタ 5"/>
          <p:cNvCxnSpPr/>
          <p:nvPr/>
        </p:nvCxnSpPr>
        <p:spPr>
          <a:xfrm>
            <a:off x="4394200" y="961805"/>
            <a:ext cx="2692400" cy="61299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7906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1807"/>
            <a:ext cx="12395200" cy="7189807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2245629" y="1665096"/>
            <a:ext cx="8202887" cy="221599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3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リマン海流</a:t>
            </a:r>
            <a:endParaRPr lang="ja-JP" altLang="en-US" sz="13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06280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5249" y="338620"/>
            <a:ext cx="7757555" cy="6189180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54008"/>
            <a:ext cx="12395200" cy="7189807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838200" y="546307"/>
            <a:ext cx="5803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この海流は？</a:t>
            </a:r>
            <a:endParaRPr kumimoji="1" lang="ja-JP" altLang="en-US" sz="4800" dirty="0"/>
          </a:p>
        </p:txBody>
      </p:sp>
      <p:cxnSp>
        <p:nvCxnSpPr>
          <p:cNvPr id="6" name="直線矢印コネクタ 5"/>
          <p:cNvCxnSpPr/>
          <p:nvPr/>
        </p:nvCxnSpPr>
        <p:spPr>
          <a:xfrm>
            <a:off x="4394200" y="961805"/>
            <a:ext cx="5283200" cy="29549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2853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1807"/>
            <a:ext cx="12395200" cy="7189807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1067424" y="1665096"/>
            <a:ext cx="10559301" cy="186204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15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千島海流（親潮）</a:t>
            </a:r>
            <a:endParaRPr lang="ja-JP" altLang="en-US" sz="115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07632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5249" y="338620"/>
            <a:ext cx="7757555" cy="6189180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54008"/>
            <a:ext cx="12395200" cy="7189807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838200" y="546307"/>
            <a:ext cx="5803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この海流は？</a:t>
            </a:r>
            <a:endParaRPr kumimoji="1" lang="ja-JP" altLang="en-US" sz="4800" dirty="0"/>
          </a:p>
        </p:txBody>
      </p:sp>
      <p:cxnSp>
        <p:nvCxnSpPr>
          <p:cNvPr id="6" name="直線矢印コネクタ 5"/>
          <p:cNvCxnSpPr/>
          <p:nvPr/>
        </p:nvCxnSpPr>
        <p:spPr>
          <a:xfrm>
            <a:off x="4394200" y="961805"/>
            <a:ext cx="1092200" cy="291169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5914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" y="-331807"/>
            <a:ext cx="12395200" cy="7189807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3241590" y="1665096"/>
            <a:ext cx="6109365" cy="186204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15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対馬海流</a:t>
            </a:r>
            <a:endParaRPr lang="ja-JP" altLang="en-US" sz="115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77867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54008"/>
            <a:ext cx="12395200" cy="7189807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723900" y="1765300"/>
            <a:ext cx="10896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いつも決まった方向に流れる海水の流れを（　　　　　）という。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1586999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5249" y="338620"/>
            <a:ext cx="7757555" cy="6189180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54008"/>
            <a:ext cx="12395200" cy="7189807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838200" y="546307"/>
            <a:ext cx="5803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この海流は？</a:t>
            </a:r>
            <a:endParaRPr kumimoji="1" lang="ja-JP" altLang="en-US" sz="4800" dirty="0"/>
          </a:p>
        </p:txBody>
      </p:sp>
      <p:cxnSp>
        <p:nvCxnSpPr>
          <p:cNvPr id="6" name="直線矢印コネクタ 5"/>
          <p:cNvCxnSpPr/>
          <p:nvPr/>
        </p:nvCxnSpPr>
        <p:spPr>
          <a:xfrm>
            <a:off x="4394200" y="961805"/>
            <a:ext cx="2730500" cy="399119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0087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" y="-331807"/>
            <a:ext cx="12395200" cy="7189807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1016624" y="1665096"/>
            <a:ext cx="10559301" cy="186204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15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日本海流（黒潮）</a:t>
            </a:r>
            <a:endParaRPr lang="ja-JP" altLang="en-US" sz="115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58376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5249" y="338620"/>
            <a:ext cx="7757555" cy="6189180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54008"/>
            <a:ext cx="12395200" cy="7189807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838200" y="546307"/>
            <a:ext cx="5803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この海流は？</a:t>
            </a:r>
            <a:endParaRPr kumimoji="1" lang="ja-JP" altLang="en-US" sz="4800" dirty="0"/>
          </a:p>
        </p:txBody>
      </p:sp>
      <p:cxnSp>
        <p:nvCxnSpPr>
          <p:cNvPr id="6" name="直線矢印コネクタ 5"/>
          <p:cNvCxnSpPr/>
          <p:nvPr/>
        </p:nvCxnSpPr>
        <p:spPr>
          <a:xfrm>
            <a:off x="4394200" y="961805"/>
            <a:ext cx="5283200" cy="29549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2985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1807"/>
            <a:ext cx="12395200" cy="7189807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1067424" y="1665096"/>
            <a:ext cx="10559301" cy="186204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15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千島海流（親潮）</a:t>
            </a:r>
            <a:endParaRPr lang="ja-JP" altLang="en-US" sz="115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05715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5249" y="338620"/>
            <a:ext cx="7757555" cy="6189180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54008"/>
            <a:ext cx="12395200" cy="7189807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838200" y="546307"/>
            <a:ext cx="5803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この海流は？</a:t>
            </a:r>
            <a:endParaRPr kumimoji="1" lang="ja-JP" altLang="en-US" sz="4800" dirty="0"/>
          </a:p>
        </p:txBody>
      </p:sp>
      <p:cxnSp>
        <p:nvCxnSpPr>
          <p:cNvPr id="6" name="直線矢印コネクタ 5"/>
          <p:cNvCxnSpPr/>
          <p:nvPr/>
        </p:nvCxnSpPr>
        <p:spPr>
          <a:xfrm>
            <a:off x="4394200" y="961805"/>
            <a:ext cx="2692400" cy="61299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1118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1807"/>
            <a:ext cx="12395200" cy="7189807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2245629" y="1665096"/>
            <a:ext cx="8202887" cy="221599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3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リマン海流</a:t>
            </a:r>
            <a:endParaRPr lang="ja-JP" altLang="en-US" sz="13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8903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5249" y="338620"/>
            <a:ext cx="7757555" cy="6189180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54008"/>
            <a:ext cx="12395200" cy="7189807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838200" y="546307"/>
            <a:ext cx="5803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この海流は？</a:t>
            </a:r>
            <a:endParaRPr kumimoji="1" lang="ja-JP" altLang="en-US" sz="4800" dirty="0"/>
          </a:p>
        </p:txBody>
      </p:sp>
      <p:cxnSp>
        <p:nvCxnSpPr>
          <p:cNvPr id="6" name="直線矢印コネクタ 5"/>
          <p:cNvCxnSpPr/>
          <p:nvPr/>
        </p:nvCxnSpPr>
        <p:spPr>
          <a:xfrm>
            <a:off x="4394200" y="961805"/>
            <a:ext cx="5283200" cy="29549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8932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1807"/>
            <a:ext cx="12395200" cy="7189807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1067424" y="1665096"/>
            <a:ext cx="10559301" cy="186204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15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千島海流（親潮）</a:t>
            </a:r>
            <a:endParaRPr lang="ja-JP" altLang="en-US" sz="115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03008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5249" y="338620"/>
            <a:ext cx="7757555" cy="6189180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54008"/>
            <a:ext cx="12395200" cy="7189807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838200" y="546307"/>
            <a:ext cx="5803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この海流は？</a:t>
            </a:r>
            <a:endParaRPr kumimoji="1" lang="ja-JP" altLang="en-US" sz="4800" dirty="0"/>
          </a:p>
        </p:txBody>
      </p:sp>
      <p:cxnSp>
        <p:nvCxnSpPr>
          <p:cNvPr id="6" name="直線矢印コネクタ 5"/>
          <p:cNvCxnSpPr/>
          <p:nvPr/>
        </p:nvCxnSpPr>
        <p:spPr>
          <a:xfrm>
            <a:off x="4394200" y="961805"/>
            <a:ext cx="1092200" cy="291169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3637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" y="-331807"/>
            <a:ext cx="12395200" cy="7189807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3241590" y="1665096"/>
            <a:ext cx="6109365" cy="186204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15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対馬海流</a:t>
            </a:r>
            <a:endParaRPr lang="ja-JP" altLang="en-US" sz="115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78615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1807"/>
            <a:ext cx="12395200" cy="7189807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4478610" y="1665096"/>
            <a:ext cx="3736920" cy="221599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3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海流</a:t>
            </a:r>
            <a:endParaRPr lang="ja-JP" altLang="en-US" sz="13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85630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5249" y="338620"/>
            <a:ext cx="7757555" cy="6189180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54008"/>
            <a:ext cx="12395200" cy="7189807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838200" y="546307"/>
            <a:ext cx="5803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この海流は？</a:t>
            </a:r>
            <a:endParaRPr kumimoji="1" lang="ja-JP" altLang="en-US" sz="4800" dirty="0"/>
          </a:p>
        </p:txBody>
      </p:sp>
      <p:cxnSp>
        <p:nvCxnSpPr>
          <p:cNvPr id="6" name="直線矢印コネクタ 5"/>
          <p:cNvCxnSpPr/>
          <p:nvPr/>
        </p:nvCxnSpPr>
        <p:spPr>
          <a:xfrm>
            <a:off x="4394200" y="961805"/>
            <a:ext cx="2692400" cy="61299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674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1807"/>
            <a:ext cx="12395200" cy="7189807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2245629" y="1665096"/>
            <a:ext cx="8202887" cy="221599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3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リマン海流</a:t>
            </a:r>
            <a:endParaRPr lang="ja-JP" altLang="en-US" sz="13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80937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5249" y="338620"/>
            <a:ext cx="7757555" cy="6189180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54008"/>
            <a:ext cx="12395200" cy="7189807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838200" y="546307"/>
            <a:ext cx="5803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この海流は？</a:t>
            </a:r>
            <a:endParaRPr kumimoji="1" lang="ja-JP" altLang="en-US" sz="4800" dirty="0"/>
          </a:p>
        </p:txBody>
      </p:sp>
      <p:cxnSp>
        <p:nvCxnSpPr>
          <p:cNvPr id="6" name="直線矢印コネクタ 5"/>
          <p:cNvCxnSpPr/>
          <p:nvPr/>
        </p:nvCxnSpPr>
        <p:spPr>
          <a:xfrm>
            <a:off x="4394200" y="961805"/>
            <a:ext cx="1092200" cy="291169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2353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" y="-331807"/>
            <a:ext cx="12395200" cy="7189807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3241590" y="1665096"/>
            <a:ext cx="6109365" cy="186204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15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対馬海流</a:t>
            </a:r>
            <a:endParaRPr lang="ja-JP" altLang="en-US" sz="115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08620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5249" y="338620"/>
            <a:ext cx="7757555" cy="6189180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54008"/>
            <a:ext cx="12395200" cy="7189807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838200" y="546307"/>
            <a:ext cx="5803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この海流は？</a:t>
            </a:r>
            <a:endParaRPr kumimoji="1" lang="ja-JP" altLang="en-US" sz="4800" dirty="0"/>
          </a:p>
        </p:txBody>
      </p:sp>
      <p:cxnSp>
        <p:nvCxnSpPr>
          <p:cNvPr id="6" name="直線矢印コネクタ 5"/>
          <p:cNvCxnSpPr/>
          <p:nvPr/>
        </p:nvCxnSpPr>
        <p:spPr>
          <a:xfrm>
            <a:off x="4394200" y="961805"/>
            <a:ext cx="2730500" cy="399119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6502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" y="-331807"/>
            <a:ext cx="12395200" cy="7189807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1016624" y="1665096"/>
            <a:ext cx="10559301" cy="186204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15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日本海流（黒潮）</a:t>
            </a:r>
            <a:endParaRPr lang="ja-JP" altLang="en-US" sz="115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0336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5249" y="338620"/>
            <a:ext cx="7757555" cy="6189180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54008"/>
            <a:ext cx="12395200" cy="7189807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838200" y="546307"/>
            <a:ext cx="5803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この海流は？</a:t>
            </a:r>
            <a:endParaRPr kumimoji="1" lang="ja-JP" altLang="en-US" sz="4800" dirty="0"/>
          </a:p>
        </p:txBody>
      </p:sp>
      <p:cxnSp>
        <p:nvCxnSpPr>
          <p:cNvPr id="6" name="直線矢印コネクタ 5"/>
          <p:cNvCxnSpPr/>
          <p:nvPr/>
        </p:nvCxnSpPr>
        <p:spPr>
          <a:xfrm>
            <a:off x="4394200" y="961805"/>
            <a:ext cx="2692400" cy="61299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0723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1807"/>
            <a:ext cx="12395200" cy="7189807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2245629" y="1665096"/>
            <a:ext cx="8202887" cy="221599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3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リマン海流</a:t>
            </a:r>
            <a:endParaRPr lang="ja-JP" altLang="en-US" sz="13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43585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5249" y="338620"/>
            <a:ext cx="7757555" cy="6189180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54008"/>
            <a:ext cx="12395200" cy="7189807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838200" y="546307"/>
            <a:ext cx="5803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この海流は？</a:t>
            </a:r>
            <a:endParaRPr kumimoji="1" lang="ja-JP" altLang="en-US" sz="4800" dirty="0"/>
          </a:p>
        </p:txBody>
      </p:sp>
      <p:cxnSp>
        <p:nvCxnSpPr>
          <p:cNvPr id="6" name="直線矢印コネクタ 5"/>
          <p:cNvCxnSpPr/>
          <p:nvPr/>
        </p:nvCxnSpPr>
        <p:spPr>
          <a:xfrm>
            <a:off x="4394200" y="961805"/>
            <a:ext cx="5283200" cy="29549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3468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1807"/>
            <a:ext cx="12395200" cy="7189807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1067424" y="1665096"/>
            <a:ext cx="10559301" cy="186204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15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千島海流（親潮）</a:t>
            </a:r>
            <a:endParaRPr lang="ja-JP" altLang="en-US" sz="115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47424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5249" y="338620"/>
            <a:ext cx="7757555" cy="6189180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54008"/>
            <a:ext cx="12395200" cy="7189807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838200" y="546307"/>
            <a:ext cx="5803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この海流は？</a:t>
            </a:r>
            <a:endParaRPr kumimoji="1" lang="ja-JP" altLang="en-US" sz="4800" dirty="0"/>
          </a:p>
        </p:txBody>
      </p:sp>
      <p:cxnSp>
        <p:nvCxnSpPr>
          <p:cNvPr id="6" name="直線矢印コネクタ 5"/>
          <p:cNvCxnSpPr/>
          <p:nvPr/>
        </p:nvCxnSpPr>
        <p:spPr>
          <a:xfrm>
            <a:off x="4394200" y="961805"/>
            <a:ext cx="2692400" cy="61299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9325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5249" y="338620"/>
            <a:ext cx="7757555" cy="6189180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54008"/>
            <a:ext cx="12395200" cy="7189807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838200" y="546307"/>
            <a:ext cx="5803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この海流は？</a:t>
            </a:r>
            <a:endParaRPr kumimoji="1" lang="ja-JP" altLang="en-US" sz="4800" dirty="0"/>
          </a:p>
        </p:txBody>
      </p:sp>
      <p:cxnSp>
        <p:nvCxnSpPr>
          <p:cNvPr id="6" name="直線矢印コネクタ 5"/>
          <p:cNvCxnSpPr/>
          <p:nvPr/>
        </p:nvCxnSpPr>
        <p:spPr>
          <a:xfrm>
            <a:off x="4394200" y="961805"/>
            <a:ext cx="2692400" cy="61299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2963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1807"/>
            <a:ext cx="12395200" cy="7189807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2245629" y="1665096"/>
            <a:ext cx="8202887" cy="221599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3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リマン海流</a:t>
            </a:r>
            <a:endParaRPr lang="ja-JP" altLang="en-US" sz="13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495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5249" y="338620"/>
            <a:ext cx="7757555" cy="6189180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54008"/>
            <a:ext cx="12395200" cy="7189807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838200" y="546307"/>
            <a:ext cx="5803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この海流は？</a:t>
            </a:r>
            <a:endParaRPr kumimoji="1" lang="ja-JP" altLang="en-US" sz="4800" dirty="0"/>
          </a:p>
        </p:txBody>
      </p:sp>
      <p:cxnSp>
        <p:nvCxnSpPr>
          <p:cNvPr id="6" name="直線矢印コネクタ 5"/>
          <p:cNvCxnSpPr/>
          <p:nvPr/>
        </p:nvCxnSpPr>
        <p:spPr>
          <a:xfrm>
            <a:off x="4394200" y="961805"/>
            <a:ext cx="2730500" cy="399119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8840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" y="-331807"/>
            <a:ext cx="12395200" cy="7189807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1016624" y="1665096"/>
            <a:ext cx="10559301" cy="186204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15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日本海流（黒潮）</a:t>
            </a:r>
            <a:endParaRPr lang="ja-JP" altLang="en-US" sz="115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6589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5249" y="338620"/>
            <a:ext cx="7757555" cy="6189180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54008"/>
            <a:ext cx="12395200" cy="7189807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838200" y="546307"/>
            <a:ext cx="5803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この海流は？</a:t>
            </a:r>
            <a:endParaRPr kumimoji="1" lang="ja-JP" altLang="en-US" sz="4800" dirty="0"/>
          </a:p>
        </p:txBody>
      </p:sp>
      <p:cxnSp>
        <p:nvCxnSpPr>
          <p:cNvPr id="6" name="直線矢印コネクタ 5"/>
          <p:cNvCxnSpPr/>
          <p:nvPr/>
        </p:nvCxnSpPr>
        <p:spPr>
          <a:xfrm>
            <a:off x="4394200" y="961805"/>
            <a:ext cx="1092200" cy="291169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6640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" y="-331807"/>
            <a:ext cx="12395200" cy="7189807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3241590" y="1665096"/>
            <a:ext cx="6109365" cy="186204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15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対馬海流</a:t>
            </a:r>
            <a:endParaRPr lang="ja-JP" altLang="en-US" sz="115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40604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5249" y="338620"/>
            <a:ext cx="7757555" cy="6189180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54008"/>
            <a:ext cx="12395200" cy="7189807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838200" y="546307"/>
            <a:ext cx="5803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この海流は？</a:t>
            </a:r>
            <a:endParaRPr kumimoji="1" lang="ja-JP" altLang="en-US" sz="4800" dirty="0"/>
          </a:p>
        </p:txBody>
      </p:sp>
      <p:cxnSp>
        <p:nvCxnSpPr>
          <p:cNvPr id="6" name="直線矢印コネクタ 5"/>
          <p:cNvCxnSpPr/>
          <p:nvPr/>
        </p:nvCxnSpPr>
        <p:spPr>
          <a:xfrm>
            <a:off x="4394200" y="961805"/>
            <a:ext cx="5283200" cy="29549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0323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1807"/>
            <a:ext cx="12395200" cy="7189807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1067424" y="1665096"/>
            <a:ext cx="10559301" cy="186204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15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千島海流（親潮）</a:t>
            </a:r>
            <a:endParaRPr lang="ja-JP" altLang="en-US" sz="115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90734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1807"/>
            <a:ext cx="12395200" cy="7189807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2245629" y="1665096"/>
            <a:ext cx="8202887" cy="221599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3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リマン海流</a:t>
            </a:r>
            <a:endParaRPr lang="ja-JP" altLang="en-US" sz="13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33960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5249" y="338620"/>
            <a:ext cx="7757555" cy="6189180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54008"/>
            <a:ext cx="12395200" cy="7189807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838200" y="546307"/>
            <a:ext cx="5803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この海流は？</a:t>
            </a:r>
            <a:endParaRPr kumimoji="1" lang="ja-JP" altLang="en-US" sz="4800" dirty="0"/>
          </a:p>
        </p:txBody>
      </p:sp>
      <p:cxnSp>
        <p:nvCxnSpPr>
          <p:cNvPr id="6" name="直線矢印コネクタ 5"/>
          <p:cNvCxnSpPr/>
          <p:nvPr/>
        </p:nvCxnSpPr>
        <p:spPr>
          <a:xfrm>
            <a:off x="4394200" y="961805"/>
            <a:ext cx="5283200" cy="29549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3601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1807"/>
            <a:ext cx="12395200" cy="7189807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1067424" y="1665096"/>
            <a:ext cx="10559301" cy="186204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15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千島海流（親潮）</a:t>
            </a:r>
            <a:endParaRPr lang="ja-JP" altLang="en-US" sz="115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59376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5249" y="338620"/>
            <a:ext cx="7757555" cy="6189180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54008"/>
            <a:ext cx="12395200" cy="7189807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838200" y="546307"/>
            <a:ext cx="5803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この海流は？</a:t>
            </a:r>
            <a:endParaRPr kumimoji="1" lang="ja-JP" altLang="en-US" sz="4800" dirty="0"/>
          </a:p>
        </p:txBody>
      </p:sp>
      <p:cxnSp>
        <p:nvCxnSpPr>
          <p:cNvPr id="6" name="直線矢印コネクタ 5"/>
          <p:cNvCxnSpPr/>
          <p:nvPr/>
        </p:nvCxnSpPr>
        <p:spPr>
          <a:xfrm>
            <a:off x="4394200" y="961805"/>
            <a:ext cx="1092200" cy="291169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9770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" y="-331807"/>
            <a:ext cx="12395200" cy="7189807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3241590" y="1665096"/>
            <a:ext cx="6109365" cy="186204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15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対馬海流</a:t>
            </a:r>
            <a:endParaRPr lang="ja-JP" altLang="en-US" sz="115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04346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181</Words>
  <Application>Microsoft Office PowerPoint</Application>
  <PresentationFormat>ワイド画面</PresentationFormat>
  <Paragraphs>47</Paragraphs>
  <Slides>47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47</vt:i4>
      </vt:variant>
    </vt:vector>
  </HeadingPairs>
  <TitlesOfParts>
    <vt:vector size="52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石田　俊彦</dc:creator>
  <cp:lastModifiedBy>Microsoft アカウント</cp:lastModifiedBy>
  <cp:revision>16</cp:revision>
  <dcterms:created xsi:type="dcterms:W3CDTF">2017-12-24T23:39:35Z</dcterms:created>
  <dcterms:modified xsi:type="dcterms:W3CDTF">2021-10-12T06:51:08Z</dcterms:modified>
</cp:coreProperties>
</file>