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51" r:id="rId9"/>
    <p:sldId id="352" r:id="rId10"/>
    <p:sldId id="353" r:id="rId11"/>
    <p:sldId id="354" r:id="rId12"/>
    <p:sldId id="355" r:id="rId13"/>
    <p:sldId id="356" r:id="rId14"/>
    <p:sldId id="264" r:id="rId15"/>
    <p:sldId id="265" r:id="rId16"/>
    <p:sldId id="266" r:id="rId17"/>
    <p:sldId id="267" r:id="rId18"/>
    <p:sldId id="268" r:id="rId19"/>
    <p:sldId id="269" r:id="rId20"/>
    <p:sldId id="335" r:id="rId21"/>
    <p:sldId id="336" r:id="rId22"/>
    <p:sldId id="333" r:id="rId23"/>
    <p:sldId id="334" r:id="rId24"/>
    <p:sldId id="331" r:id="rId25"/>
    <p:sldId id="332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357" r:id="rId35"/>
    <p:sldId id="358" r:id="rId36"/>
    <p:sldId id="278" r:id="rId37"/>
    <p:sldId id="279" r:id="rId38"/>
    <p:sldId id="280" r:id="rId39"/>
    <p:sldId id="281" r:id="rId40"/>
    <p:sldId id="341" r:id="rId41"/>
    <p:sldId id="342" r:id="rId42"/>
    <p:sldId id="339" r:id="rId43"/>
    <p:sldId id="340" r:id="rId44"/>
    <p:sldId id="337" r:id="rId45"/>
    <p:sldId id="338" r:id="rId46"/>
    <p:sldId id="309" r:id="rId47"/>
    <p:sldId id="283" r:id="rId48"/>
    <p:sldId id="310" r:id="rId49"/>
    <p:sldId id="285" r:id="rId50"/>
    <p:sldId id="286" r:id="rId51"/>
    <p:sldId id="287" r:id="rId52"/>
    <p:sldId id="288" r:id="rId53"/>
    <p:sldId id="289" r:id="rId54"/>
    <p:sldId id="311" r:id="rId55"/>
    <p:sldId id="312" r:id="rId56"/>
    <p:sldId id="347" r:id="rId57"/>
    <p:sldId id="348" r:id="rId58"/>
    <p:sldId id="345" r:id="rId59"/>
    <p:sldId id="346" r:id="rId60"/>
    <p:sldId id="343" r:id="rId61"/>
    <p:sldId id="344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49" r:id="rId75"/>
    <p:sldId id="350" r:id="rId76"/>
    <p:sldId id="359" r:id="rId77"/>
    <p:sldId id="360" r:id="rId78"/>
    <p:sldId id="361" r:id="rId79"/>
    <p:sldId id="362" r:id="rId80"/>
    <p:sldId id="363" r:id="rId81"/>
    <p:sldId id="364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373" r:id="rId91"/>
    <p:sldId id="374" r:id="rId92"/>
    <p:sldId id="375" r:id="rId93"/>
    <p:sldId id="376" r:id="rId94"/>
    <p:sldId id="377" r:id="rId95"/>
    <p:sldId id="378" r:id="rId96"/>
    <p:sldId id="379" r:id="rId97"/>
    <p:sldId id="380" r:id="rId98"/>
    <p:sldId id="381" r:id="rId99"/>
    <p:sldId id="382" r:id="rId100"/>
    <p:sldId id="383" r:id="rId101"/>
    <p:sldId id="384" r:id="rId102"/>
    <p:sldId id="385" r:id="rId103"/>
    <p:sldId id="386" r:id="rId10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70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47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22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92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55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22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97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56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22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11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17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5200-9E42-4001-ABFC-19A0C65898A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83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608"/>
            <a:ext cx="12395200" cy="718980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27100" y="685800"/>
            <a:ext cx="105112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002060"/>
                </a:solidFill>
              </a:rPr>
              <a:t>「わたしたちの群馬県</a:t>
            </a:r>
            <a:endParaRPr kumimoji="1" lang="en-US" altLang="ja-JP" sz="8000" dirty="0" smtClean="0">
              <a:solidFill>
                <a:srgbClr val="002060"/>
              </a:solidFill>
            </a:endParaRPr>
          </a:p>
          <a:p>
            <a:r>
              <a:rPr kumimoji="1" lang="ja-JP" altLang="en-US" sz="8000" dirty="0" smtClean="0">
                <a:solidFill>
                  <a:srgbClr val="002060"/>
                </a:solidFill>
              </a:rPr>
              <a:t>　～県の</a:t>
            </a:r>
            <a:r>
              <a:rPr kumimoji="1" lang="ja-JP" altLang="en-US" sz="8000" dirty="0" smtClean="0">
                <a:solidFill>
                  <a:srgbClr val="002060"/>
                </a:solidFill>
              </a:rPr>
              <a:t>広がり～」</a:t>
            </a:r>
            <a:endParaRPr kumimoji="1" lang="en-US" altLang="ja-JP" sz="8000" dirty="0" smtClean="0">
              <a:solidFill>
                <a:srgbClr val="002060"/>
              </a:solidFill>
            </a:endParaRPr>
          </a:p>
          <a:p>
            <a:r>
              <a:rPr kumimoji="1" lang="ja-JP" altLang="en-US" sz="8000" dirty="0" smtClean="0">
                <a:solidFill>
                  <a:srgbClr val="002060"/>
                </a:solidFill>
              </a:rPr>
              <a:t>について、答えましょう。</a:t>
            </a:r>
            <a:endParaRPr kumimoji="1" lang="ja-JP" alt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546307"/>
            <a:ext cx="1010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群馬県の南は、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）県が接している。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1419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嬬恋で作られているキャベツなどを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）野菜という。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0999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125313" y="1952964"/>
            <a:ext cx="6369051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高原（野菜）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3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ある決まったテーマにそって、その内容がよく分かるようにつくられた地図のことを？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2385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363634" y="1952964"/>
            <a:ext cx="3892411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主題図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9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139711" y="4476030"/>
            <a:ext cx="6115777" cy="1862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埼玉（県）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1" y="221890"/>
            <a:ext cx="4641416" cy="41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546307"/>
            <a:ext cx="1010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群馬県の西は、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）県が接している。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5112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356927" y="4484496"/>
            <a:ext cx="6115777" cy="1862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長野（県）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828" y="300926"/>
            <a:ext cx="4641416" cy="41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39800" y="826233"/>
            <a:ext cx="1010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山が多く集まっている地形は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　　）である。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8977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722763" y="1665096"/>
            <a:ext cx="3147015" cy="1862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山地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3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1191" y="1961256"/>
            <a:ext cx="1125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平らな土地が広がって</a:t>
            </a:r>
            <a:r>
              <a:rPr kumimoji="1" lang="ja-JP" altLang="en-US" sz="4800" dirty="0" smtClean="0"/>
              <a:t>いる地形は</a:t>
            </a:r>
            <a:r>
              <a:rPr kumimoji="1" lang="ja-JP" altLang="en-US" sz="4800" dirty="0" smtClean="0"/>
              <a:t>？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6918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722767" y="1665096"/>
            <a:ext cx="3147015" cy="1862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平地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3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05752" y="1346200"/>
            <a:ext cx="108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土地の高さや山・川の場所など、その土地の地形のようすを表した地図を？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3610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032982" y="1665096"/>
            <a:ext cx="4628190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地勢図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79354" y="1219724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　ち　　せい　　　ず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9284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3900" y="1765300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群馬県は、日本の（　　　　　）あたりにある。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8699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3418" y="508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人工衛星からとった写真のことを？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974" y="1456266"/>
            <a:ext cx="4742280" cy="4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292395" y="1665096"/>
            <a:ext cx="6109365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衛星写真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27421" y="1168924"/>
            <a:ext cx="5620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えい　　せい　　しゃ　　　しん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729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3418" y="508000"/>
            <a:ext cx="1089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/>
              <a:t>高さが等しい場所をむすんで引いた線のことを？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60596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032988" y="1665096"/>
            <a:ext cx="4628190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等高線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3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3418" y="508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群馬県は、北部や西部には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）が多い。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18840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280647" y="1665096"/>
            <a:ext cx="4132863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山　地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6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546307"/>
            <a:ext cx="101219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/>
              <a:t>平らで低い地形のことを？</a:t>
            </a:r>
            <a:endParaRPr kumimoji="1" lang="en-US" altLang="ja-JP" sz="6000" dirty="0" smtClean="0"/>
          </a:p>
          <a:p>
            <a:endParaRPr lang="en-US" altLang="ja-JP" sz="6000" dirty="0"/>
          </a:p>
          <a:p>
            <a:endParaRPr kumimoji="1" lang="en-US" altLang="ja-JP" sz="4800" dirty="0" smtClean="0"/>
          </a:p>
          <a:p>
            <a:endParaRPr lang="en-US" altLang="ja-JP" sz="4800" dirty="0"/>
          </a:p>
          <a:p>
            <a:endParaRPr kumimoji="1" lang="en-US" altLang="ja-JP" sz="4800" dirty="0" smtClean="0"/>
          </a:p>
          <a:p>
            <a:endParaRPr lang="en-US" altLang="ja-JP" sz="4800" dirty="0"/>
          </a:p>
          <a:p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01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911202" y="1461896"/>
            <a:ext cx="10572795" cy="1446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平　　野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5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3900" y="17653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群馬県には、平野が少しあるが、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　）部にある。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655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289201" y="1665096"/>
            <a:ext cx="6115777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南東（部）</a:t>
            </a:r>
            <a:endParaRPr lang="ja-JP" alt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60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381171" y="4106771"/>
            <a:ext cx="5444118" cy="22159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真ん中</a:t>
            </a:r>
            <a:endParaRPr lang="ja-JP" alt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549" y="173491"/>
            <a:ext cx="4426809" cy="393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3900" y="1765300"/>
            <a:ext cx="108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群馬県には、いくつかの川が流れているが、（　　　　）から平野にむかって流れている。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885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131167" y="778128"/>
            <a:ext cx="4132863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山　地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0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0767" y="1045633"/>
            <a:ext cx="2966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標高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何ｍ～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　何ｍの間を表すか？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298" y="838200"/>
            <a:ext cx="6465322" cy="5461000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2607733" y="1828800"/>
            <a:ext cx="2150534" cy="14562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2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867551" y="376227"/>
            <a:ext cx="8634986" cy="54014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１０００ｍ～</a:t>
            </a:r>
            <a:endParaRPr lang="en-US" altLang="ja-JP" sz="115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　１５００ｍ</a:t>
            </a:r>
            <a:endParaRPr lang="en-US" altLang="ja-JP" sz="115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　　　　の間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09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0767" y="1045633"/>
            <a:ext cx="2966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標高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何ｍ～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　何ｍの間を表すか？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298" y="838200"/>
            <a:ext cx="6465322" cy="5461000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2607733" y="1828800"/>
            <a:ext cx="3860800" cy="22182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94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867551" y="376227"/>
            <a:ext cx="8634986" cy="54014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２００ｍ～</a:t>
            </a:r>
            <a:endParaRPr lang="en-US" altLang="ja-JP" sz="115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　　５００ｍ</a:t>
            </a:r>
            <a:endParaRPr lang="en-US" altLang="ja-JP" sz="115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　　　　　の間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11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7700" y="1257300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　</a:t>
            </a:r>
            <a:r>
              <a:rPr kumimoji="1" lang="ja-JP" altLang="en-US" sz="4800" dirty="0" smtClean="0"/>
              <a:t>浅間山は、県の（　　　　）の方にあり、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）県とのさかいにある。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3695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289191" y="1665096"/>
            <a:ext cx="6115777" cy="36317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西（の方）</a:t>
            </a:r>
            <a:endParaRPr lang="en-US" altLang="ja-JP" sz="115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長野（県）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28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32382" y="1956469"/>
            <a:ext cx="91272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/>
              <a:t>　</a:t>
            </a:r>
            <a:r>
              <a:rPr kumimoji="1" lang="ja-JP" altLang="en-US" sz="6600" dirty="0" smtClean="0"/>
              <a:t>その土地の使われ方を表した地図のことを？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67241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2661880" y="0"/>
            <a:ext cx="7590539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土地利用図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684" y="1733788"/>
            <a:ext cx="5158317" cy="45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9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65200" y="1232107"/>
            <a:ext cx="986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群馬県は、（　　　　　）地方にある。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893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77900" y="508669"/>
            <a:ext cx="9127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　</a:t>
            </a:r>
            <a:r>
              <a:rPr kumimoji="1" lang="ja-JP" altLang="en-US" sz="4800" dirty="0" smtClean="0"/>
              <a:t>群馬県の土地利用図によると、群馬県には、（　　　　）が多い。</a:t>
            </a:r>
            <a:endParaRPr kumimoji="1" lang="ja-JP" altLang="en-US" sz="4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84" y="1970854"/>
            <a:ext cx="5158317" cy="45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0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280653" y="1665096"/>
            <a:ext cx="4132863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森　林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90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25500" y="567935"/>
            <a:ext cx="1014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　</a:t>
            </a:r>
            <a:r>
              <a:rPr kumimoji="1" lang="ja-JP" altLang="en-US" sz="4800" dirty="0" smtClean="0"/>
              <a:t>（　　　）や（　　　）の方は、ほとんどが森林になっている。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7065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658540" y="98762"/>
            <a:ext cx="9078126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北や西（の方）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441" y="1822809"/>
            <a:ext cx="5158317" cy="45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1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19100" y="551002"/>
            <a:ext cx="1055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　</a:t>
            </a:r>
            <a:r>
              <a:rPr kumimoji="1" lang="ja-JP" altLang="en-US" sz="4800" dirty="0" smtClean="0"/>
              <a:t>平らな土地の県の南東には、（　　　）が多い。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0784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5133162" y="-104437"/>
            <a:ext cx="1665841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田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441" y="1606787"/>
            <a:ext cx="5158317" cy="45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0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19100" y="551002"/>
            <a:ext cx="1090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　</a:t>
            </a:r>
            <a:r>
              <a:rPr kumimoji="1" lang="ja-JP" altLang="en-US" sz="4800" dirty="0" smtClean="0"/>
              <a:t>人が集まって住んでいる場所のことを？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9816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773575" y="1665096"/>
            <a:ext cx="3147015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集落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60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19100" y="551002"/>
            <a:ext cx="10791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　</a:t>
            </a:r>
            <a:r>
              <a:rPr kumimoji="1" lang="ja-JP" altLang="en-US" sz="4800" dirty="0" smtClean="0"/>
              <a:t>赤城山や榛名山のふもとには、（　　　　）がたくさんある。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6860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5514161" y="1665096"/>
            <a:ext cx="1665841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畑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811223" y="1093271"/>
            <a:ext cx="9071715" cy="22159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関東（地方）</a:t>
            </a:r>
            <a:endParaRPr lang="ja-JP" alt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9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3900" y="17653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浅間山のあたりには、（　　　　）や畑になっているところもある。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1231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485712" y="0"/>
            <a:ext cx="3147015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牧場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441" y="1615254"/>
            <a:ext cx="5158317" cy="45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28700" y="889000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県の中心となる役所があるところを？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7215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677927" y="1665096"/>
            <a:ext cx="5338321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県庁所在地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81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28700" y="889000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群馬県の県庁所在地は？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1200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612116" y="2198496"/>
            <a:ext cx="3276859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前橋市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28700" y="889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前橋市は、群馬県の真ん中より、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少し（　　　　）にある。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1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437306" y="73363"/>
            <a:ext cx="2932214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南　東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1284569"/>
            <a:ext cx="5672137" cy="49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5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50900" y="381001"/>
            <a:ext cx="108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前橋市役所から見ると、高崎市役所は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　）の方角にあり、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きょりは（　　　）ｋｍくらいある。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8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2286178" y="73363"/>
            <a:ext cx="7645043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南西　　１０（ｋｍ）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1284569"/>
            <a:ext cx="5672137" cy="49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4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546307"/>
            <a:ext cx="1010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群馬県の北は、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）県と（　　　　）県が接している。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536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4933" y="863600"/>
            <a:ext cx="11400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地図上で</a:t>
            </a:r>
            <a:r>
              <a:rPr kumimoji="1" lang="ja-JP" altLang="en-US" sz="4800" dirty="0" err="1" smtClean="0"/>
              <a:t>きょりを</a:t>
            </a:r>
            <a:r>
              <a:rPr kumimoji="1" lang="ja-JP" altLang="en-US" sz="4800" dirty="0" smtClean="0"/>
              <a:t>調べる方法としては、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　）や（　　　）を使う方法がある。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1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2616705" y="0"/>
            <a:ext cx="6708888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コンパスやひも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67" y="1382711"/>
            <a:ext cx="3569230" cy="46963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730" y="1443579"/>
            <a:ext cx="3486063" cy="446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28700" y="889000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群馬県には、いくつの市があるか？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1825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5143509" y="2198496"/>
            <a:ext cx="2214068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１２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5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28700" y="889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前橋市は、（　　　）</a:t>
            </a:r>
            <a:r>
              <a:rPr kumimoji="1" lang="ja-JP" altLang="en-US" sz="4800" dirty="0" err="1" smtClean="0"/>
              <a:t>つの</a:t>
            </a:r>
            <a:r>
              <a:rPr kumimoji="1" lang="ja-JP" altLang="en-US" sz="4800" dirty="0" smtClean="0"/>
              <a:t>市、（　　）つの町、（　　）つの村ととなりあっている。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2692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554068" y="1148630"/>
            <a:ext cx="4969629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５（</a:t>
            </a:r>
            <a:r>
              <a:rPr lang="ja-JP" alt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つの</a:t>
            </a:r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市）</a:t>
            </a:r>
            <a:endParaRPr lang="en-US" altLang="ja-JP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２（</a:t>
            </a:r>
            <a:r>
              <a:rPr lang="ja-JP" alt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つの</a:t>
            </a:r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町）</a:t>
            </a:r>
            <a:endParaRPr lang="en-US" altLang="ja-JP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１（</a:t>
            </a:r>
            <a:r>
              <a:rPr lang="ja-JP" alt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つの</a:t>
            </a:r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村）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07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28700" y="889000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５つの市とは？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2212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134534" y="488229"/>
            <a:ext cx="10126132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高崎市　渋川市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沼田市　桐生市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伊勢崎市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51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28700" y="889000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２つの町とは？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392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391994" y="1842896"/>
            <a:ext cx="3276859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玉村町</a:t>
            </a:r>
            <a:endParaRPr lang="en-US" altLang="ja-JP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吉岡町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25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016000" y="5124426"/>
            <a:ext cx="10549467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新潟（県）と福島（県）</a:t>
            </a:r>
            <a:endParaRPr lang="ja-JP" alt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1" y="292460"/>
            <a:ext cx="5054600" cy="45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7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28700" y="682522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１つの村とは？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357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612125" y="2198496"/>
            <a:ext cx="3276858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榛東村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9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自動車・トラック・電車などで、人・物が移動することや、そのための道路や線路などのことを？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6713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511138" y="2198496"/>
            <a:ext cx="347883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交　通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0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54987" y="393907"/>
            <a:ext cx="1089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群馬県に通っている高速道路は、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東北自動車道、上信越自動車道、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　　　）、（　　　　　　　　）である。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71" y="2542308"/>
            <a:ext cx="4345441" cy="36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3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628650"/>
            <a:ext cx="6600825" cy="56007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864117" y="101106"/>
            <a:ext cx="8836073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関越自動車道</a:t>
            </a:r>
            <a:endParaRPr lang="en-US" altLang="ja-JP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北関東自動車道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7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群馬県に通っている新幹線は、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北陸新幹線と（　　　　　　）である。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9676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628650"/>
            <a:ext cx="6600825" cy="56007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986037" y="928420"/>
            <a:ext cx="6364243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上越新幹線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6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53927" y="499533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群馬県と栃木県の間に通っているＪＲ線は？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8042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628650"/>
            <a:ext cx="6600825" cy="56007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986037" y="928420"/>
            <a:ext cx="3892412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両毛線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4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546307"/>
            <a:ext cx="1010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群馬県の東は、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）県が接している。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8682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前橋市と桐生市を結ぶ私鉄は？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1052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628650"/>
            <a:ext cx="6600825" cy="56007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986037" y="928420"/>
            <a:ext cx="8840882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上毛電鉄（上電）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5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伊勢崎市、太田市、館林などを結ぶ私鉄は？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8046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628650"/>
            <a:ext cx="6600825" cy="56007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986037" y="928420"/>
            <a:ext cx="760015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東武伊勢崎線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4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人々が生活する上で必要な物やことを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産み出したり、提供したりするさまざまな仕事のことは？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3098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511140" y="2198496"/>
            <a:ext cx="347883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産　業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0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嬬恋村では、（　　　　　）</a:t>
            </a:r>
            <a:r>
              <a:rPr kumimoji="1" lang="ja-JP" altLang="en-US" sz="4800" dirty="0" err="1" smtClean="0"/>
              <a:t>づ</a:t>
            </a:r>
            <a:r>
              <a:rPr kumimoji="1" lang="ja-JP" altLang="en-US" sz="4800" dirty="0" smtClean="0"/>
              <a:t>くりがおこなわれている。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6011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1948337"/>
            <a:ext cx="6060666" cy="430853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2002600" y="285030"/>
            <a:ext cx="8682185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キャベツ（づくり）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6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昭和村では、（　　　　　）</a:t>
            </a:r>
            <a:r>
              <a:rPr kumimoji="1" lang="ja-JP" altLang="en-US" sz="4800" dirty="0" err="1" smtClean="0"/>
              <a:t>づ</a:t>
            </a:r>
            <a:r>
              <a:rPr kumimoji="1" lang="ja-JP" altLang="en-US" sz="4800" dirty="0" smtClean="0"/>
              <a:t>くりがおこなわれている。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113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2654223" y="285030"/>
            <a:ext cx="7378943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レタス（づくり）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33" y="1849244"/>
            <a:ext cx="5519934" cy="41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755114" y="4746963"/>
            <a:ext cx="5133135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栃木（県）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01" y="331957"/>
            <a:ext cx="4641416" cy="41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沼田市では、（　　　　　）</a:t>
            </a:r>
            <a:r>
              <a:rPr kumimoji="1" lang="ja-JP" altLang="en-US" sz="4800" dirty="0" err="1" smtClean="0"/>
              <a:t>づ</a:t>
            </a:r>
            <a:r>
              <a:rPr kumimoji="1" lang="ja-JP" altLang="en-US" sz="4800" dirty="0" smtClean="0"/>
              <a:t>くりがおこなわれている。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581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2603732" y="285030"/>
            <a:ext cx="7479933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りんご（づくり）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792555"/>
            <a:ext cx="4021666" cy="438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err="1" smtClean="0"/>
              <a:t>だる</a:t>
            </a:r>
            <a:r>
              <a:rPr kumimoji="1" lang="ja-JP" altLang="en-US" sz="4800" dirty="0" smtClean="0"/>
              <a:t>まづくりで有名なのは（　　　）市である。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863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777131" y="285030"/>
            <a:ext cx="5133136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高崎（市）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266" y="1726875"/>
            <a:ext cx="6138333" cy="43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大きな自動車工場があるのは（　　　）市である。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1743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777131" y="285030"/>
            <a:ext cx="5133136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太田（市）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16" y="1992489"/>
            <a:ext cx="5203151" cy="38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絹織物工場があるのは（　　　）市である。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330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777132" y="285030"/>
            <a:ext cx="5133136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桐生（市）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275" y="1829519"/>
            <a:ext cx="6365015" cy="450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193" y="889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草津や伊香保、四万など、群馬県にはたくさんの（　　　　）がある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3789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5015453" y="285030"/>
            <a:ext cx="2656496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温泉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669" y="1854690"/>
            <a:ext cx="6279463" cy="44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573</Words>
  <Application>Microsoft Office PowerPoint</Application>
  <PresentationFormat>ワイド画面</PresentationFormat>
  <Paragraphs>144</Paragraphs>
  <Slides>103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103</vt:i4>
      </vt:variant>
    </vt:vector>
  </HeadingPairs>
  <TitlesOfParts>
    <vt:vector size="108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　俊彦</dc:creator>
  <cp:lastModifiedBy>Microsoft アカウント</cp:lastModifiedBy>
  <cp:revision>63</cp:revision>
  <dcterms:created xsi:type="dcterms:W3CDTF">2017-12-24T23:39:35Z</dcterms:created>
  <dcterms:modified xsi:type="dcterms:W3CDTF">2021-05-05T09:39:33Z</dcterms:modified>
</cp:coreProperties>
</file>