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4" r:id="rId5"/>
    <p:sldId id="285" r:id="rId6"/>
    <p:sldId id="292" r:id="rId7"/>
    <p:sldId id="293" r:id="rId8"/>
    <p:sldId id="290" r:id="rId9"/>
    <p:sldId id="291" r:id="rId10"/>
    <p:sldId id="288" r:id="rId11"/>
    <p:sldId id="289" r:id="rId12"/>
    <p:sldId id="286" r:id="rId13"/>
    <p:sldId id="287" r:id="rId14"/>
    <p:sldId id="282" r:id="rId15"/>
    <p:sldId id="283" r:id="rId16"/>
    <p:sldId id="302" r:id="rId17"/>
    <p:sldId id="303" r:id="rId18"/>
    <p:sldId id="300" r:id="rId19"/>
    <p:sldId id="301" r:id="rId20"/>
    <p:sldId id="298" r:id="rId21"/>
    <p:sldId id="299" r:id="rId22"/>
    <p:sldId id="296" r:id="rId23"/>
    <p:sldId id="297" r:id="rId24"/>
    <p:sldId id="294" r:id="rId25"/>
    <p:sldId id="295" r:id="rId26"/>
    <p:sldId id="304" r:id="rId27"/>
    <p:sldId id="305" r:id="rId28"/>
    <p:sldId id="364" r:id="rId29"/>
    <p:sldId id="365" r:id="rId30"/>
    <p:sldId id="280" r:id="rId31"/>
    <p:sldId id="281" r:id="rId32"/>
    <p:sldId id="306" r:id="rId33"/>
    <p:sldId id="307" r:id="rId34"/>
    <p:sldId id="366" r:id="rId35"/>
    <p:sldId id="278" r:id="rId36"/>
    <p:sldId id="279" r:id="rId37"/>
    <p:sldId id="320" r:id="rId38"/>
    <p:sldId id="321" r:id="rId39"/>
    <p:sldId id="318" r:id="rId40"/>
    <p:sldId id="319" r:id="rId41"/>
    <p:sldId id="316" r:id="rId42"/>
    <p:sldId id="317" r:id="rId43"/>
    <p:sldId id="314" r:id="rId44"/>
    <p:sldId id="315" r:id="rId45"/>
    <p:sldId id="312" r:id="rId46"/>
    <p:sldId id="313" r:id="rId47"/>
    <p:sldId id="310" r:id="rId48"/>
    <p:sldId id="311" r:id="rId49"/>
    <p:sldId id="334" r:id="rId50"/>
    <p:sldId id="335" r:id="rId51"/>
    <p:sldId id="332" r:id="rId52"/>
    <p:sldId id="333" r:id="rId53"/>
    <p:sldId id="330" r:id="rId54"/>
    <p:sldId id="331" r:id="rId55"/>
    <p:sldId id="328" r:id="rId56"/>
    <p:sldId id="329" r:id="rId57"/>
    <p:sldId id="326" r:id="rId58"/>
    <p:sldId id="327" r:id="rId59"/>
    <p:sldId id="324" r:id="rId60"/>
    <p:sldId id="325" r:id="rId61"/>
    <p:sldId id="322" r:id="rId62"/>
    <p:sldId id="323" r:id="rId63"/>
    <p:sldId id="308" r:id="rId64"/>
    <p:sldId id="309" r:id="rId65"/>
    <p:sldId id="367" r:id="rId66"/>
    <p:sldId id="350" r:id="rId67"/>
    <p:sldId id="351" r:id="rId68"/>
    <p:sldId id="348" r:id="rId69"/>
    <p:sldId id="349" r:id="rId70"/>
    <p:sldId id="346" r:id="rId71"/>
    <p:sldId id="347" r:id="rId72"/>
    <p:sldId id="344" r:id="rId73"/>
    <p:sldId id="345" r:id="rId74"/>
    <p:sldId id="342" r:id="rId75"/>
    <p:sldId id="343" r:id="rId76"/>
    <p:sldId id="340" r:id="rId77"/>
    <p:sldId id="341" r:id="rId78"/>
    <p:sldId id="338" r:id="rId79"/>
    <p:sldId id="339" r:id="rId80"/>
    <p:sldId id="336" r:id="rId81"/>
    <p:sldId id="337" r:id="rId82"/>
    <p:sldId id="276" r:id="rId83"/>
    <p:sldId id="277" r:id="rId84"/>
    <p:sldId id="362" r:id="rId85"/>
    <p:sldId id="363" r:id="rId86"/>
    <p:sldId id="360" r:id="rId87"/>
    <p:sldId id="361" r:id="rId88"/>
    <p:sldId id="358" r:id="rId89"/>
    <p:sldId id="359" r:id="rId90"/>
    <p:sldId id="356" r:id="rId91"/>
    <p:sldId id="357" r:id="rId92"/>
    <p:sldId id="354" r:id="rId93"/>
    <p:sldId id="355" r:id="rId94"/>
    <p:sldId id="352" r:id="rId95"/>
    <p:sldId id="353" r:id="rId96"/>
    <p:sldId id="274" r:id="rId97"/>
    <p:sldId id="275" r:id="rId98"/>
    <p:sldId id="368" r:id="rId9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70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47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22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92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22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97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6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22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1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1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5200-9E42-4001-ABFC-19A0C65898A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83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1608"/>
            <a:ext cx="12395200" cy="718980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27100" y="685800"/>
            <a:ext cx="1051121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>
                <a:solidFill>
                  <a:srgbClr val="002060"/>
                </a:solidFill>
              </a:rPr>
              <a:t>「都道府県名と</a:t>
            </a:r>
            <a:endParaRPr kumimoji="1" lang="en-US" altLang="ja-JP" sz="8000" dirty="0" smtClean="0">
              <a:solidFill>
                <a:srgbClr val="002060"/>
              </a:solidFill>
            </a:endParaRPr>
          </a:p>
          <a:p>
            <a:r>
              <a:rPr kumimoji="1" lang="ja-JP" altLang="en-US" sz="8000" dirty="0" smtClean="0">
                <a:solidFill>
                  <a:srgbClr val="002060"/>
                </a:solidFill>
              </a:rPr>
              <a:t>　都道府県庁所在地」</a:t>
            </a:r>
            <a:endParaRPr kumimoji="1" lang="en-US" altLang="ja-JP" sz="8000" dirty="0" smtClean="0">
              <a:solidFill>
                <a:srgbClr val="002060"/>
              </a:solidFill>
            </a:endParaRPr>
          </a:p>
          <a:p>
            <a:r>
              <a:rPr kumimoji="1" lang="ja-JP" altLang="en-US" sz="8000" dirty="0" smtClean="0">
                <a:solidFill>
                  <a:srgbClr val="002060"/>
                </a:solidFill>
              </a:rPr>
              <a:t>について、答えましょう。</a:t>
            </a:r>
            <a:endParaRPr kumimoji="1" lang="ja-JP" altLang="en-US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0" y="1329267"/>
            <a:ext cx="4045480" cy="511903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⑤は？（都道府県名と都道府県庁所在地）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86720" y="20339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②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98853" y="30754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③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84347" y="35463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④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39040" y="46482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⑤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66820" y="50322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⑥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2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2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山形県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山形市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36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0" y="1329267"/>
            <a:ext cx="4045480" cy="511903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⑥は？（都道府県名と都道府県庁所在地）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86720" y="20339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②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98853" y="30754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③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84347" y="35463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④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39040" y="46482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⑤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66820" y="50322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⑥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70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1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宮城県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仙台市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352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⑦は？（都道府県名と都道府県庁所在地）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037" y="1574229"/>
            <a:ext cx="4974696" cy="47680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202134" y="2846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⑦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6067" y="320067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⑧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90467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⑨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30473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⑩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0758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⑪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46734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⑫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82948" y="573594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⑬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73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1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新潟県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新潟市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589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⑧は？（都道府県名と都道府県庁所在地）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037" y="1574229"/>
            <a:ext cx="4974696" cy="47680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202134" y="2846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⑦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6067" y="320067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⑧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90467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⑨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30473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⑩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0758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⑪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46734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⑫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82948" y="573594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⑬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2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1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福島県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福島市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247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⑨は？（都道府県名と都道府県庁所在地）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037" y="1574229"/>
            <a:ext cx="4974696" cy="47680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202134" y="2846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⑦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6067" y="320067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⑧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90467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⑨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30473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⑩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0758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⑪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46734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⑫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82948" y="573594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⑬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2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群馬県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前橋市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266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①は？（都道府県名と都道府県庁所在地）</a:t>
            </a:r>
            <a:endParaRPr kumimoji="1" lang="ja-JP" altLang="en-US" sz="4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1029" y="1956209"/>
            <a:ext cx="7380181" cy="416312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791200" y="37272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①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9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⑩は？（都道府県名と都道府県庁所在地）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037" y="1574229"/>
            <a:ext cx="4974696" cy="47680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202134" y="2846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⑦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6067" y="320067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⑧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90467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⑨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30473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⑩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0758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⑪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46734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⑫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82948" y="573594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⑬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4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746029" y="936851"/>
            <a:ext cx="7289175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栃木県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宇都宮市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785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⑪は？（都道府県名と都道府県庁所在地）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037" y="1574229"/>
            <a:ext cx="4974696" cy="47680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202134" y="2846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⑦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6067" y="320067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⑧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90467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⑨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30473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⑩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0758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⑪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46734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⑫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82948" y="573594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⑬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87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237074" y="936851"/>
            <a:ext cx="8307082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埼玉県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さいたま市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692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⑫は？（都道府県名と都道府県庁所在地）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037" y="1574229"/>
            <a:ext cx="4974696" cy="47680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202134" y="2846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⑦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6067" y="320067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⑧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90467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⑨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30473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⑩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0758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⑪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46734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⑫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82948" y="573594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⑬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1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茨城県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水戸市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03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⑬は？（都道府県名と都道府県庁所在地）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037" y="1574229"/>
            <a:ext cx="4974696" cy="47680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202134" y="2846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⑦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6067" y="320067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⑧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90467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⑨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30473" y="424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⑩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0758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⑪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46734" y="513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⑫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82948" y="573594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⑬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43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3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東京都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新宿区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279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⑭？（都道府県名と都道府県庁所在地）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424" y="2657474"/>
            <a:ext cx="4983029" cy="328150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285018" y="42075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⑭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18311" y="39654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⑮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69984" y="333280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⑯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1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5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千葉県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千葉市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788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1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北海道</a:t>
            </a:r>
            <a:endParaRPr lang="en-US" altLang="ja-JP" sz="13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札幌市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563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⑮？（都道府県名と都道府県庁所在地）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424" y="2657474"/>
            <a:ext cx="4983029" cy="328150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285018" y="42075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⑭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18311" y="39654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⑮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69984" y="333280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⑯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2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746031" y="936851"/>
            <a:ext cx="7289175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神奈川県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横浜市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034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424" y="2657474"/>
            <a:ext cx="4983029" cy="328150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285018" y="42075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⑭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18311" y="39654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⑮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69984" y="333280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⑯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7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4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山梨県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甲府市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917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3</a:t>
            </a:r>
            <a:r>
              <a:rPr kumimoji="1" lang="ja-JP" altLang="en-US" dirty="0" smtClean="0">
                <a:solidFill>
                  <a:srgbClr val="0070C0"/>
                </a:solidFill>
              </a:rPr>
              <a:t>分の１は終わったよ。がんばれ！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 descr="お座りして上目遣いの猫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88" y="2038537"/>
            <a:ext cx="3893297" cy="389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05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⑰は？（都道府県名と都道府県庁所在地）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527" y="1352130"/>
            <a:ext cx="4110182" cy="510928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630390" y="34408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⑰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65190" y="256621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3976" y="52050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6376" y="37948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44190" y="48979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㉑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01147" y="28265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㉒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4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長野県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長野市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154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⑱は？（都道府県名と都道府県庁所在地）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527" y="1352130"/>
            <a:ext cx="4110182" cy="510928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630390" y="34408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⑰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65190" y="256621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3976" y="52050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⑱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6376" y="37948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44190" y="48979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㉑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01147" y="28265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㉒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静岡県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静岡市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99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⑲は？（都道府県名と都道府県庁所在地）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527" y="1352130"/>
            <a:ext cx="4110182" cy="510928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630390" y="34408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⑰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65190" y="256621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⑲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3976" y="52050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6376" y="37948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44190" y="48979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㉑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01147" y="28265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㉒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0" y="1329267"/>
            <a:ext cx="4045480" cy="511903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②は？（都道府県名と都道府県庁所在地）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86720" y="20339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②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98853" y="30754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③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84347" y="35463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④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39040" y="46482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⑤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66820" y="50322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⑥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7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富山県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富山市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66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⑳は？（都道府県名と都道府県庁所在地）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527" y="1352130"/>
            <a:ext cx="4110182" cy="510928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630390" y="34408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⑰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65190" y="256621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3976" y="52050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6376" y="37948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⑳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44190" y="48979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㉑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01147" y="28265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㉒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2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岐阜県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岐阜市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047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㉑は？（都道府県名と都道府県庁所在地）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527" y="1352130"/>
            <a:ext cx="4110182" cy="510928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630390" y="34408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⑰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65190" y="256621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3976" y="52050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6376" y="37948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44190" y="48979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㉑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01147" y="28265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㉒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4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746026" y="936851"/>
            <a:ext cx="7289175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愛知県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名古屋市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95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㉒は？（都道府県名と都道府県庁所在地）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527" y="1352130"/>
            <a:ext cx="4110182" cy="510928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630390" y="34408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⑰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65190" y="256621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3976" y="52050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6376" y="37948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44190" y="48979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㉑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01147" y="28265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㉒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64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石川県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金沢市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26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71" y="1468743"/>
            <a:ext cx="4136956" cy="508254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㉓は？（都道府県名と都道府県庁所在地）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95358" y="22683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㉓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9711" y="45440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㉕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46544" y="37019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㉔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62084" y="47100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㉗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5188" y="32132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㉖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9452" y="30151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㉘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6374" y="41450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㉙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73942" y="51163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㉚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4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89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福井県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福井市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47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71" y="1468743"/>
            <a:ext cx="4136956" cy="508254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㉔は？（都道府県名と都道府県庁所在地）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95358" y="22683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㉓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9711" y="45440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㉕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46544" y="37019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㉔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62084" y="47100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㉗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5188" y="32132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㉖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9452" y="30151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㉘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6374" y="41450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㉙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73942" y="51163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㉚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4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1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青森県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青森市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01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89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滋賀県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大津市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000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71" y="1468743"/>
            <a:ext cx="4136956" cy="508254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㉕は？（都道府県名と都道府県庁所在地）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95358" y="22683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㉓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9711" y="45440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㉕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46544" y="37019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㉔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62084" y="47100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㉗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5188" y="32132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㉖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9452" y="30151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㉘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6374" y="41450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㉙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73942" y="51163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㉚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0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89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三重県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津市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00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71" y="1468743"/>
            <a:ext cx="4136956" cy="508254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㉖は？（都道府県名と都道府県庁所在地）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95358" y="22683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㉓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9711" y="45440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㉕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46544" y="37019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㉔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62084" y="47100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㉗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5188" y="32132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㉖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9452" y="30151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㉘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6374" y="41450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㉙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73942" y="51163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㉚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0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88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京都府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京都市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39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71" y="1468743"/>
            <a:ext cx="4136956" cy="508254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㉗は？（都道府県名と都道府県庁所在地）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95358" y="22683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㉓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9711" y="45440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㉕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46544" y="37019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㉔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62084" y="47100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㉗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5188" y="32132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㉖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9452" y="30151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㉘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6374" y="41450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㉙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73942" y="51163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㉚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89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奈良県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奈良市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287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71" y="1468743"/>
            <a:ext cx="4136956" cy="508254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㉘は？（都道府県名と都道府県庁所在地）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95358" y="22683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㉓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9711" y="45440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㉕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46544" y="37019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㉔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62084" y="47100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㉗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5188" y="32132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㉖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9452" y="30151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㉘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6374" y="41450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㉙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73942" y="51163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㉚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8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兵庫県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神戸市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15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71" y="1468743"/>
            <a:ext cx="4136956" cy="508254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㉙は？（都道府県名と都道府県庁所在地）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95358" y="22683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㉓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9711" y="45440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㉕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46544" y="37019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㉔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62084" y="47100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㉗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5188" y="32132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㉖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9452" y="30151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㉘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6374" y="41450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㉙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73942" y="51163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㉚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4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0" y="1329267"/>
            <a:ext cx="4045480" cy="511903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③は？（都道府県名と都道府県庁所在地）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86720" y="20339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②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98853" y="30754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③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84347" y="35463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④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39040" y="46482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⑤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66820" y="50322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⑥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89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大阪府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大阪市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513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71" y="1468743"/>
            <a:ext cx="4136956" cy="508254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㉚は？（都道府県名と都道府県庁所在地）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95358" y="22683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㉓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9711" y="45440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㉕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46544" y="37019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㉔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62084" y="47100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㉗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5188" y="32132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㉖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9452" y="30151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㉘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6374" y="41450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㉙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73942" y="51163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㉚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5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746026" y="936851"/>
            <a:ext cx="7289175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和歌山県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和歌山市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197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341" y="1404387"/>
            <a:ext cx="6307859" cy="50462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㉛は？（都道府県名と都道府県庁所在地）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70536" y="1795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㉛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2909" y="2558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㉜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54061" y="452457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㉞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5162" y="37618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㉝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53319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3320" y="1472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7183" y="41157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86808" y="45393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69695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㊴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9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鳥取県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鳥取市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288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残り</a:t>
            </a:r>
            <a:r>
              <a:rPr kumimoji="1" lang="en-US" altLang="ja-JP" dirty="0" smtClean="0">
                <a:solidFill>
                  <a:srgbClr val="0070C0"/>
                </a:solidFill>
              </a:rPr>
              <a:t>3</a:t>
            </a:r>
            <a:r>
              <a:rPr kumimoji="1" lang="ja-JP" altLang="en-US" dirty="0" smtClean="0">
                <a:solidFill>
                  <a:srgbClr val="0070C0"/>
                </a:solidFill>
              </a:rPr>
              <a:t>分の１だよ。もう少しだ！がんばれ！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 descr="お座りして上目遣いの猫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88" y="2038537"/>
            <a:ext cx="3893297" cy="389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8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341" y="1404387"/>
            <a:ext cx="6307859" cy="50462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㉜は？（都道府県名と都道府県庁所在地）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70536" y="1795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㉛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2909" y="2558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㉜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54061" y="452457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㉞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5162" y="37618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㉝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53319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3320" y="1472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7183" y="41157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86808" y="45393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69695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㊴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7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岡山県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岡山市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606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341" y="1404387"/>
            <a:ext cx="6307859" cy="50462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㉝は？（都道府県名と都道府県庁所在地）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70536" y="1795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㉛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2909" y="2558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㉜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54061" y="452457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㉞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5162" y="37618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㉝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53319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3320" y="1472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7183" y="41157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86808" y="45393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69695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㊴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6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1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香川県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高松市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815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1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秋田県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秋田市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946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341" y="1404387"/>
            <a:ext cx="6307859" cy="50462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㉞は？（都道府県名と都道府県庁所在地）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70536" y="1795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㉛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2909" y="2558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㉜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54061" y="452457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㉞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5162" y="37618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㉝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53319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3320" y="1472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7183" y="41157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86808" y="45393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69695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㊴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2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徳島県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徳島市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22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341" y="1404387"/>
            <a:ext cx="6307859" cy="50462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㉟は？（都道府県名と都道府県庁所在地）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70536" y="1795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㉛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2909" y="2558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㉜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54061" y="452457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㉞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5162" y="37618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㉝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53319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3320" y="1472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㉟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7183" y="41157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86808" y="45393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69695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㊴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4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島根県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松江市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033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341" y="1404387"/>
            <a:ext cx="6307859" cy="50462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㊱は？（都道府県名と都道府県庁所在地）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70536" y="1795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㉛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2909" y="2558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㉜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54061" y="452457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㉞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5162" y="37618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㉝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53319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㊱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3320" y="1472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7183" y="41157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86808" y="45393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69695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㊴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40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広島県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広島市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813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341" y="1404387"/>
            <a:ext cx="6307859" cy="50462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㊲は？（都道府県名と都道府県庁所在地）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70536" y="1795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㉛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2909" y="2558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㉜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54061" y="452457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㉞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5162" y="37618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㉝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53319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3320" y="1472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7183" y="41157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㊲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86808" y="45393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69695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㊴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9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89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愛媛県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松山市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635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341" y="1404387"/>
            <a:ext cx="6307859" cy="50462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㊳は？（都道府県名と都道府県庁所在地）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70536" y="1795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㉛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2909" y="2558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㉜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54061" y="452457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㉞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5162" y="37618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㉝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53319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3320" y="1472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7183" y="41157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86808" y="45393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㊳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69695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㊴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9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0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高知県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高知市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970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0" y="1329267"/>
            <a:ext cx="4045480" cy="511903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④は？（都道府県名と都道府県庁所在地）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86720" y="20339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②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98853" y="30754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③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84347" y="35463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④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39040" y="46482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⑤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66820" y="50322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⑥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8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341" y="1404387"/>
            <a:ext cx="6307859" cy="50462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㊴は？（都道府県名と都道府県庁所在地）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70536" y="1795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㉛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2909" y="25584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㉜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54061" y="452457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㉞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5162" y="37618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㉝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53319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㊱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3320" y="1472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7183" y="41157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㊲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86808" y="45393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㊳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69695" y="27330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㊴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51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1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山口県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山口市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03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782" y="1504949"/>
            <a:ext cx="3768436" cy="5024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㊵は？（都道府県名と都道府県庁所在地）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53320" y="17968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㊵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6774" y="24427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㊶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27960" y="34553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㊷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79146" y="28094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㊸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55693" y="19492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㊹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21088" y="256584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㊺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61001" y="387081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㊻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8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2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福岡県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福岡市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527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782" y="1504949"/>
            <a:ext cx="3768436" cy="5024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㊶は？（都道府県名と都道府県庁所在地）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53320" y="17968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㊵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6774" y="24427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㊶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27960" y="34553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㊷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79146" y="28094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㊸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55693" y="19492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㊹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21088" y="256584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㊺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61001" y="387081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㊻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61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2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大分県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大分市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90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782" y="1504949"/>
            <a:ext cx="3768436" cy="5024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㊷は？（都道府県名と都道府県庁所在地）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53320" y="17968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㊵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6774" y="24427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㊶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27960" y="34553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㊷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79146" y="28094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㊸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55693" y="19492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㊹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21088" y="256584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㊺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61001" y="387081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㊻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5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3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宮崎県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宮崎市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207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782" y="1504949"/>
            <a:ext cx="3768436" cy="5024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㊸は？（都道府県名と都道府県庁所在地）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53320" y="17968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㊵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6774" y="24427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㊶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27960" y="34553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㊷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79146" y="28094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㊸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55693" y="19492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㊹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21088" y="256584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㊺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61001" y="387081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㊻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7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2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熊本県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熊本市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32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1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岩手県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盛岡市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2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782" y="1504949"/>
            <a:ext cx="3768436" cy="5024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㊹は？（都道府県名と都道府県庁所在地）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53320" y="17968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㊵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6774" y="24427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㊶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27960" y="34553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㊷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79146" y="28094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㊸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55693" y="19492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㊹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21088" y="256584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㊺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61001" y="387081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㊻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51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2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佐賀県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佐賀市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708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782" y="1504949"/>
            <a:ext cx="3768436" cy="5024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㊺は？（都道府県名と都道府県庁所在地）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53320" y="17968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㊵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6774" y="24427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㊶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27960" y="34553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㊷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79146" y="28094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㊸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55693" y="19492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㊹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21088" y="256584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㊺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61001" y="387081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㊻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8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3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長崎県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長崎市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358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782" y="1504949"/>
            <a:ext cx="3768436" cy="5024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㊻は？（都道府県名と都道府県庁所在地）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53320" y="17968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㊵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6774" y="24427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㊶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27960" y="34553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㊷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79146" y="28094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㊸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55693" y="19492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㊹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21088" y="256584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㊺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61001" y="387081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㊻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1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746030" y="936851"/>
            <a:ext cx="7289175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鹿児島県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鹿児島市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861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705" y="2392218"/>
            <a:ext cx="4851399" cy="402839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7699" y="641666"/>
            <a:ext cx="1110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㊼は？（都道府県名と都道府県庁所在地）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7309" y="33208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㊼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4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634092" y="936851"/>
            <a:ext cx="5513048" cy="43396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沖縄県</a:t>
            </a:r>
            <a:endParaRPr lang="en-US" altLang="ja-JP" sz="138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138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那覇市</a:t>
            </a:r>
            <a:endParaRPr lang="ja-JP" altLang="en-US" sz="13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68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4287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終了！全問正解かい？</a:t>
            </a:r>
            <a:r>
              <a:rPr kumimoji="1" lang="en-US" altLang="ja-JP" dirty="0" smtClean="0">
                <a:solidFill>
                  <a:srgbClr val="0070C0"/>
                </a:solidFill>
              </a:rPr>
              <a:t/>
            </a:r>
            <a:br>
              <a:rPr kumimoji="1" lang="en-US" altLang="ja-JP" dirty="0" smtClean="0">
                <a:solidFill>
                  <a:srgbClr val="0070C0"/>
                </a:solidFill>
              </a:rPr>
            </a:br>
            <a:r>
              <a:rPr lang="en-US" altLang="ja-JP" dirty="0">
                <a:solidFill>
                  <a:srgbClr val="0070C0"/>
                </a:solidFill>
              </a:rPr>
              <a:t/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おつかれさま！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お座りして上目遣いの猫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694" y="2689412"/>
            <a:ext cx="3893297" cy="389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38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863</Words>
  <Application>Microsoft Office PowerPoint</Application>
  <PresentationFormat>ワイド画面</PresentationFormat>
  <Paragraphs>462</Paragraphs>
  <Slides>98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98</vt:i4>
      </vt:variant>
    </vt:vector>
  </HeadingPairs>
  <TitlesOfParts>
    <vt:vector size="103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3分の１は終わったよ。がんばれ！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残り3分の１だよ。もう少しだ！がんばれ！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終了！全問正解かい？  　おつかれさま！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　俊彦</dc:creator>
  <cp:lastModifiedBy>Microsoft アカウント</cp:lastModifiedBy>
  <cp:revision>82</cp:revision>
  <dcterms:created xsi:type="dcterms:W3CDTF">2017-12-24T23:39:35Z</dcterms:created>
  <dcterms:modified xsi:type="dcterms:W3CDTF">2021-08-19T01:23:44Z</dcterms:modified>
</cp:coreProperties>
</file>