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51" r:id="rId9"/>
    <p:sldId id="352" r:id="rId10"/>
    <p:sldId id="353" r:id="rId11"/>
    <p:sldId id="354" r:id="rId12"/>
    <p:sldId id="355" r:id="rId13"/>
    <p:sldId id="356" r:id="rId14"/>
    <p:sldId id="264" r:id="rId15"/>
    <p:sldId id="265" r:id="rId16"/>
    <p:sldId id="266" r:id="rId17"/>
    <p:sldId id="267" r:id="rId18"/>
    <p:sldId id="268" r:id="rId19"/>
    <p:sldId id="269" r:id="rId20"/>
    <p:sldId id="335" r:id="rId21"/>
    <p:sldId id="336" r:id="rId22"/>
    <p:sldId id="333" r:id="rId23"/>
    <p:sldId id="334" r:id="rId24"/>
    <p:sldId id="331" r:id="rId25"/>
    <p:sldId id="332" r:id="rId26"/>
    <p:sldId id="270" r:id="rId27"/>
    <p:sldId id="271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0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7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92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2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6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22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1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1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5200-9E42-4001-ABFC-19A0C65898A0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FFC8-D908-4A14-A8BB-791AE6ABF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83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1608"/>
            <a:ext cx="12395200" cy="718980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27100" y="685800"/>
            <a:ext cx="107276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>
                <a:solidFill>
                  <a:srgbClr val="002060"/>
                </a:solidFill>
              </a:rPr>
              <a:t>「自然災害から</a:t>
            </a:r>
            <a:endParaRPr kumimoji="1" lang="en-US" altLang="ja-JP" sz="8000" dirty="0" smtClean="0">
              <a:solidFill>
                <a:srgbClr val="002060"/>
              </a:solidFill>
            </a:endParaRPr>
          </a:p>
          <a:p>
            <a:r>
              <a:rPr kumimoji="1" lang="ja-JP" altLang="en-US" sz="8000" dirty="0" smtClean="0">
                <a:solidFill>
                  <a:srgbClr val="002060"/>
                </a:solidFill>
              </a:rPr>
              <a:t>　　くらしを守る」</a:t>
            </a:r>
            <a:endParaRPr kumimoji="1" lang="en-US" altLang="ja-JP" sz="8000" dirty="0" smtClean="0">
              <a:solidFill>
                <a:srgbClr val="002060"/>
              </a:solidFill>
            </a:endParaRPr>
          </a:p>
          <a:p>
            <a:r>
              <a:rPr kumimoji="1" lang="ja-JP" altLang="en-US" sz="8000" dirty="0" smtClean="0">
                <a:solidFill>
                  <a:srgbClr val="002060"/>
                </a:solidFill>
              </a:rPr>
              <a:t>について、答えましょう。</a:t>
            </a:r>
            <a:endParaRPr kumimoji="1" lang="ja-JP" alt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04180" y="546307"/>
            <a:ext cx="103689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地震が起きると、</a:t>
            </a:r>
            <a:endParaRPr kumimoji="1" lang="en-US" altLang="ja-JP" sz="6000" dirty="0" smtClean="0"/>
          </a:p>
          <a:p>
            <a:r>
              <a:rPr kumimoji="1" lang="ja-JP" altLang="en-US" sz="4800" dirty="0" smtClean="0"/>
              <a:t>建物がこわれたり、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）や（　　　）、（　　　）が止まったりしてしまうことがある。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1419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75230" y="562356"/>
            <a:ext cx="10124288" cy="540147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　電気</a:t>
            </a:r>
            <a:endParaRPr lang="en-US" altLang="ja-JP" sz="115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　水道</a:t>
            </a:r>
            <a:endParaRPr lang="en-US" altLang="ja-JP" sz="115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ガス　など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90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1010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/>
              <a:t>災害からくらしを守る地域の取り組みの一つとして</a:t>
            </a:r>
            <a:r>
              <a:rPr kumimoji="1" lang="ja-JP" altLang="en-US" sz="6600" dirty="0" smtClean="0"/>
              <a:t>、（</a:t>
            </a:r>
            <a:r>
              <a:rPr kumimoji="1" lang="ja-JP" altLang="en-US" sz="6600" dirty="0" smtClean="0"/>
              <a:t>　　　　）訓練をしている。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425112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854144" y="616218"/>
            <a:ext cx="10876696" cy="264687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防災（訓練）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789" y="2993455"/>
            <a:ext cx="3787535" cy="335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05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939800" y="826233"/>
            <a:ext cx="1010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地域では、人々の防災意識を高めるため、（　　　　　）による訓練の連絡をしたり、（　　　　　　　　　）のよびかけをしたりしている。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8977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03460" y="939383"/>
            <a:ext cx="11328742" cy="46474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回覧板</a:t>
            </a:r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（による訓練の連絡）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訓練への参加</a:t>
            </a:r>
            <a:endParaRPr lang="en-US" altLang="ja-JP" sz="115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　　　　　　　　　　（のよびかけ）</a:t>
            </a:r>
            <a:endParaRPr lang="ja-JP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34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21191" y="1961256"/>
            <a:ext cx="10803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（　　　　）とは、たがいに助け合うことであるが、災害が起きたときにはとても必要なことである。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6918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229848" y="1665096"/>
            <a:ext cx="4132863" cy="186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共　助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36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05752" y="1346200"/>
            <a:ext cx="1089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地域では、「自分たちの命やまちは、（　　　　　　　　　　　　　　　）という意識や考えで、協力している。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3610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04667" y="1225689"/>
            <a:ext cx="11038599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「（自分たちの命やまちは）、</a:t>
            </a:r>
            <a:endParaRPr lang="en-US" altLang="ja-JP" sz="72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　　　自分たちで守ろう！」</a:t>
            </a:r>
            <a:endParaRPr lang="ja-JP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84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49729" y="1434375"/>
            <a:ext cx="10785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/>
              <a:t>暴風、豪雪、豪雨、洪水、高潮、地震、</a:t>
            </a:r>
            <a:endParaRPr lang="en-US" altLang="ja-JP" sz="4800" dirty="0" smtClean="0"/>
          </a:p>
          <a:p>
            <a:r>
              <a:rPr lang="ja-JP" altLang="en-US" sz="4800" dirty="0" smtClean="0"/>
              <a:t>津波、噴火などのことを（　　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58699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63418" y="508000"/>
            <a:ext cx="1089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前橋市は、市民への情報発信として、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様々な方法を活用している。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どんなものがあるだろうか？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まず、屋外のスピーカーから緊急地震速報などを流しているのは？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38122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1811225" y="1665096"/>
            <a:ext cx="9071714" cy="186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防災行政無線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296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63418" y="508000"/>
            <a:ext cx="1089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/>
              <a:t>まえばしＣＩＴＹエフエムで緊急情報を放送するのは？</a:t>
            </a:r>
            <a:endParaRPr kumimoji="1" lang="en-US" altLang="ja-JP" sz="6600" dirty="0" smtClean="0"/>
          </a:p>
          <a:p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60596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1295064" y="1665096"/>
            <a:ext cx="10104048" cy="26468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防災ラジオ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39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63418" y="508000"/>
            <a:ext cx="1089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緊急時に、登録の有無に関係なく、</a:t>
            </a:r>
            <a:r>
              <a:rPr kumimoji="1" lang="ja-JP" altLang="en-US" sz="4800" dirty="0" smtClean="0"/>
              <a:t>前橋市内</a:t>
            </a:r>
            <a:r>
              <a:rPr kumimoji="1" lang="ja-JP" altLang="en-US" sz="4800" dirty="0" smtClean="0"/>
              <a:t>にいる人全員に送信するものは？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8840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1307082" y="1665096"/>
            <a:ext cx="10080003" cy="186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緊急速報メール</a:t>
            </a:r>
            <a:endParaRPr lang="ja-JP" alt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64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10121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災害が起きたり，起きそうに</a:t>
            </a:r>
          </a:p>
          <a:p>
            <a:r>
              <a:rPr lang="ja-JP" altLang="en-US" sz="6000" dirty="0"/>
              <a:t>なったりした時に，市町村・県・</a:t>
            </a:r>
          </a:p>
          <a:p>
            <a:r>
              <a:rPr lang="ja-JP" altLang="en-US" sz="6000" dirty="0"/>
              <a:t>国に</a:t>
            </a:r>
            <a:r>
              <a:rPr lang="ja-JP" altLang="en-US" sz="6000" dirty="0" err="1"/>
              <a:t>りん</a:t>
            </a:r>
            <a:r>
              <a:rPr lang="ja-JP" altLang="en-US" sz="6000" dirty="0"/>
              <a:t>時におかれる</a:t>
            </a:r>
            <a:r>
              <a:rPr lang="ja-JP" altLang="en-US" sz="6000" dirty="0" smtClean="0"/>
              <a:t>きかんを</a:t>
            </a:r>
            <a:r>
              <a:rPr kumimoji="1" lang="ja-JP" altLang="en-US" sz="6000" dirty="0" smtClean="0"/>
              <a:t>（</a:t>
            </a:r>
            <a:r>
              <a:rPr kumimoji="1" lang="ja-JP" altLang="en-US" sz="6000" dirty="0" smtClean="0"/>
              <a:t>　　　　　　　　</a:t>
            </a:r>
            <a:r>
              <a:rPr kumimoji="1" lang="ja-JP" altLang="en-US" sz="6000" dirty="0" smtClean="0"/>
              <a:t>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0140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1461896"/>
            <a:ext cx="1057279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災害対策本部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5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10121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災害が起きたときに、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小中学校などに（　　　　　　）が開設される。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82761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1461896"/>
            <a:ext cx="1057279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避難所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26640" y="1096769"/>
            <a:ext cx="3046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ひ　　なん　　じょ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0980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197392" y="1807708"/>
            <a:ext cx="7289175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自然災害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56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199" y="546307"/>
            <a:ext cx="107729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/>
              <a:t>災害の</a:t>
            </a:r>
            <a:r>
              <a:rPr lang="ja-JP" altLang="en-US" sz="6000" dirty="0"/>
              <a:t>時</a:t>
            </a:r>
            <a:r>
              <a:rPr lang="ja-JP" altLang="en-US" sz="6000" dirty="0" smtClean="0"/>
              <a:t>に</a:t>
            </a:r>
            <a:endParaRPr lang="en-US" altLang="ja-JP" sz="6000" dirty="0" smtClean="0"/>
          </a:p>
          <a:p>
            <a:r>
              <a:rPr lang="ja-JP" altLang="en-US" sz="6000" dirty="0" smtClean="0"/>
              <a:t>市</a:t>
            </a:r>
            <a:r>
              <a:rPr lang="ja-JP" altLang="en-US" sz="6000" dirty="0"/>
              <a:t>や県，国が助けて</a:t>
            </a:r>
            <a:r>
              <a:rPr lang="ja-JP" altLang="en-US" sz="6000" dirty="0" smtClean="0"/>
              <a:t>くれる</a:t>
            </a:r>
            <a:r>
              <a:rPr lang="ja-JP" altLang="en-US" sz="6000" dirty="0"/>
              <a:t>こと</a:t>
            </a:r>
            <a:r>
              <a:rPr lang="ja-JP" altLang="en-US" sz="6000" dirty="0" smtClean="0"/>
              <a:t>を</a:t>
            </a:r>
            <a:endParaRPr lang="en-US" altLang="ja-JP" sz="6000" dirty="0" smtClean="0"/>
          </a:p>
          <a:p>
            <a:r>
              <a:rPr lang="en-US" altLang="ja-JP" sz="6000" dirty="0" smtClean="0"/>
              <a:t>『</a:t>
            </a:r>
            <a:r>
              <a:rPr lang="ja-JP" altLang="en-US" sz="6000" dirty="0" smtClean="0"/>
              <a:t>（　　　　　）</a:t>
            </a:r>
            <a:r>
              <a:rPr lang="en-US" altLang="ja-JP" sz="6000" dirty="0" smtClean="0"/>
              <a:t>』</a:t>
            </a:r>
            <a:r>
              <a:rPr lang="ja-JP" altLang="en-US" sz="6000" dirty="0"/>
              <a:t>と</a:t>
            </a:r>
            <a:r>
              <a:rPr lang="ja-JP" altLang="en-US" sz="6000" dirty="0" smtClean="0"/>
              <a:t>いう。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2014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1461896"/>
            <a:ext cx="1057279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公　助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91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10121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地震が起きると、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県庁では、（　　　　　　）に担当職員が必ずいて、すぐに対応する。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511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1461896"/>
            <a:ext cx="1057279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危機管理室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44462" y="914400"/>
            <a:ext cx="5868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き　　き　　かん　 り　　しつ　　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2595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10121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/>
              <a:t>県だけでは対おうできない場合は，国に連らくして，他の県</a:t>
            </a:r>
            <a:r>
              <a:rPr lang="ja-JP" altLang="en-US" sz="6000" dirty="0" smtClean="0"/>
              <a:t>の（　　　　）の</a:t>
            </a:r>
            <a:r>
              <a:rPr lang="ja-JP" altLang="en-US" sz="6000" dirty="0"/>
              <a:t>人たちに来て</a:t>
            </a:r>
            <a:r>
              <a:rPr lang="ja-JP" altLang="en-US" sz="6000" dirty="0" smtClean="0"/>
              <a:t>もらう</a:t>
            </a:r>
            <a:r>
              <a:rPr lang="ja-JP" altLang="en-US" sz="6000" dirty="0"/>
              <a:t>場合も</a:t>
            </a:r>
            <a:r>
              <a:rPr lang="ja-JP" altLang="en-US" sz="6000" dirty="0" smtClean="0"/>
              <a:t>ある。さらに，（　　　）に</a:t>
            </a:r>
            <a:r>
              <a:rPr lang="ja-JP" altLang="en-US" sz="6000" dirty="0"/>
              <a:t>もようせいし，出動してもらうことも</a:t>
            </a:r>
            <a:r>
              <a:rPr lang="ja-JP" altLang="en-US" sz="6000" dirty="0" smtClean="0"/>
              <a:t>ある。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355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1461896"/>
            <a:ext cx="10572795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消　防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自衛隊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375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546307"/>
            <a:ext cx="10121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助けが来るまでの間に、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まず自分たちができる活動を行うことを（　　　）という。</a:t>
            </a:r>
            <a:endParaRPr kumimoji="1" lang="en-US" altLang="ja-JP" sz="6000" dirty="0" smtClean="0"/>
          </a:p>
          <a:p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240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1461896"/>
            <a:ext cx="10572795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自　助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199" y="546307"/>
            <a:ext cx="107470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地震からくらしを守るために、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前もって自分たちができることを考え、用意しておくことが大切です。たとえば、家では、どんなことができますか？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0585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正方形/長方形 1"/>
          <p:cNvSpPr/>
          <p:nvPr/>
        </p:nvSpPr>
        <p:spPr>
          <a:xfrm>
            <a:off x="911202" y="340462"/>
            <a:ext cx="10572795" cy="56323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○食料の買い置き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○防災グッズの用意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○家族で連絡方法の確認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○避難場所と道順の確認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○ハザードマップで危険な場所の確認　　　　　　　　　　　　など</a:t>
            </a:r>
            <a:endParaRPr lang="ja-JP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76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65200" y="1232107"/>
            <a:ext cx="9867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地震による最近の災害の例として、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２０１１年（平成２３年）の（　　　　　　　）があげられる。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8932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0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41145" y="1628110"/>
            <a:ext cx="1133510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東日本大震災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9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66158" y="701583"/>
            <a:ext cx="10886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１７８３年の（　　　）山に</a:t>
            </a:r>
            <a:r>
              <a:rPr kumimoji="1" lang="ja-JP" altLang="en-US" sz="7200" dirty="0" smtClean="0"/>
              <a:t>よる天明</a:t>
            </a:r>
            <a:r>
              <a:rPr kumimoji="1" lang="ja-JP" altLang="en-US" sz="7200" dirty="0" smtClean="0"/>
              <a:t>の大噴火では、１４００人以上の死者が出た。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75360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897811" y="2321960"/>
            <a:ext cx="8143335" cy="22159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浅間（山）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937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-154008"/>
            <a:ext cx="12395200" cy="718980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173192" y="940086"/>
            <a:ext cx="9670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群馬県でも自然災害が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たくさん起こっているので、（　　　　）できない。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38682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07"/>
            <a:ext cx="12395200" cy="718980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027227" y="1655831"/>
            <a:ext cx="8340745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油断（できない）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297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412</Words>
  <Application>Microsoft Office PowerPoint</Application>
  <PresentationFormat>ワイド画面</PresentationFormat>
  <Paragraphs>69</Paragraphs>
  <Slides>39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Microsoft アカウント</cp:lastModifiedBy>
  <cp:revision>112</cp:revision>
  <dcterms:created xsi:type="dcterms:W3CDTF">2017-12-24T23:39:35Z</dcterms:created>
  <dcterms:modified xsi:type="dcterms:W3CDTF">2021-08-27T02:41:27Z</dcterms:modified>
</cp:coreProperties>
</file>